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IFK Motala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2 - 5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29 IFK Motala - IK Sirius halvlek 1 clean och 20221129 IFK Motala - IK Sirius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29 IFK Motala - IK Sirius halvlek 1 clean och 20221129 IFK Motala - IK Sirius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29 IFK Motala - IK Sirius halvlek 1 clean och 20221129 IFK Motala - IK Sirius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29 IFK Motala - IK Sirius halvlek 1 clean och 20221129 IFK Motala - IK Sirius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29 IFK Motala - IK Sirius halvlek 1 clean och 20221129 IFK Motala - IK Sirius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129 IFK Motala - IK Sirius halvlek 1 clean och 20221129 IFK Motala - IK Sirius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129 IFK Motala - IK Sirius halvlek 1 clean och 20221129 IFK Motala - IK Sirius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1.78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4 (1)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0:40:51 (54 %)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4.01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10 (2)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0:34:14 (46 %)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44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Motala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Motala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29 IFK Motala - IK Sirius halvlek 1 clean och 20221129 IFK Motala - IK Sirius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18, XG: 1.78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 - skott: 30, XG: 4.01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21129 IFK Motala - IK Sirius halvlek 1 clean och 20221129 IFK Motala - IK Sirius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0/4 = 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1/1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1/9 = 11 %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0:13:19: hörna -&gt; fast på 20s.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0:34:12: hörna -&gt; fast på 28s.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0:02:48: inslag -&gt; centralt på 58s.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0:08:15: närkamp -&gt; centralt på 50s.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0:14:41: hörna -&gt; fast på 27s.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0:16:11: avslag -&gt; centralt på 61s.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0:40:17: brytning -&gt; inlägg på 22s.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29 IFK Motala - IK Sirius halvlek 1 clean och 20221129 IFK Motala - IK Sirius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