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IFK Motala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4 - 3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mota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20221230 IK Sirius - IFK Motala halvlek 1 clean och 20221230 IK Sirius - IFK Motala halvle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Halvleken uppdelad i tre delar</a:t>
            </a:r>
          </a:p>
        </p:txBody>
      </p:sp>
      <p:pic>
        <p:nvPicPr>
          <p:cNvPr id="3" name="Picture 2" descr="20221230 IK Sirius - IFK Motala halvlek 1 clean och 20221230 IK Sirius - IFK Motala halvleBollinneha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4114800" cy="3086100"/>
          </a:xfrm>
          <a:prstGeom prst="rect">
            <a:avLst/>
          </a:prstGeom>
        </p:spPr>
      </p:pic>
      <p:pic>
        <p:nvPicPr>
          <p:cNvPr id="4" name="Picture 3" descr="20221230 IK Sirius - IFK Motala halvlek 1 clean och 20221230 IK Sirius - IFK Motala halvleSkottförsö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14400"/>
            <a:ext cx="4114800" cy="3086100"/>
          </a:xfrm>
          <a:prstGeom prst="rect">
            <a:avLst/>
          </a:prstGeom>
        </p:spPr>
      </p:pic>
      <p:pic>
        <p:nvPicPr>
          <p:cNvPr id="5" name="Picture 4" descr="20221230 IK Sirius - IFK Motala halvlek 1 clean och 20221230 IK Sirius - IFK Motala halvleNärkamper och brytning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49039"/>
            <a:ext cx="4114800" cy="3086100"/>
          </a:xfrm>
          <a:prstGeom prst="rect">
            <a:avLst/>
          </a:prstGeom>
        </p:spPr>
      </p:pic>
      <p:pic>
        <p:nvPicPr>
          <p:cNvPr id="6" name="Picture 5" descr="20221230 IK Sirius - IFK Motala halvlek 1 clean och 20221230 IK Sirius - IFK Motala halvleMå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749039"/>
            <a:ext cx="41148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40-situationer och långa anfall</a:t>
            </a:r>
          </a:p>
        </p:txBody>
      </p:sp>
      <p:pic>
        <p:nvPicPr>
          <p:cNvPr id="3" name="Picture 2" descr="20221230 IK Sirius - IFK Motala halvlek 1 clean och 20221230 IK Sirius - IFK Motala halvle40-spel under match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5029200" cy="3771900"/>
          </a:xfrm>
          <a:prstGeom prst="rect">
            <a:avLst/>
          </a:prstGeom>
        </p:spPr>
      </p:pic>
      <p:pic>
        <p:nvPicPr>
          <p:cNvPr id="4" name="Picture 3" descr="20221230 IK Sirius - IFK Motala halvlek 1 clean och 20221230 IK Sirius - IFK Motala halvleLånga anfa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Resultat: </a:t>
            </a:r>
            <a:br/>
            <a:r>
              <a:t>	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XG: </a:t>
            </a:r>
            <a:br/>
            <a:r>
              <a:t>	4.03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mål: </a:t>
            </a:r>
            <a:br/>
            <a:r>
              <a:t>	8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Hörnor (mål): </a:t>
            </a:r>
            <a:br/>
            <a:r>
              <a:t>	6 (0)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0:40:55 (50 %)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Motala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XG: </a:t>
            </a:r>
            <a:br/>
            <a:r>
              <a:t>	3.6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11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Hörnor (mål): </a:t>
            </a:r>
            <a:br/>
            <a:r>
              <a:t>	6 (0)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0:40:10 (50 %)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mota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45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10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Motala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34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9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1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mota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mota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Motala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Motala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47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33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20221230 IK Sirius - IFK Motala halvlek 1 clean och 20221230 IK Sirius - IFK Motala halvleNärkampers utfall givet lags innehav fö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 - skott: 27, XG: 4.03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Centralt: 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Dribbling: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Fast: 5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Friställande: 3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Inlägg: 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Utifrån: 14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Motala - skott: 24, XG: 3.6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Dribbling: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Fast: 6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Friställande: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10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mota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Mål och XG</a:t>
            </a:r>
          </a:p>
          <a:p/>
        </p:txBody>
      </p:sp>
      <p:pic>
        <p:nvPicPr>
          <p:cNvPr id="3" name="Picture 2" descr="20221230 IK Sirius - IFK Motala halvlek 1 clean och 20221230 IK Sirius - IFK Motala halvlexg over 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Inspelsmål/inspelsskott: </a:t>
            </a:r>
            <a:br/>
            <a:r>
              <a:t>	0/2 = 0 %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Inspelsskott/inspel: </a:t>
            </a:r>
            <a:br/>
            <a:r>
              <a:t>	2/11 = 18 %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Motala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Inspelsmål/inspelsskott: </a:t>
            </a:r>
            <a:br/>
            <a:r>
              <a:t>	0/1 = 0 %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Inspelsskott/inspel: </a:t>
            </a:r>
            <a:br/>
            <a:r>
              <a:t>	1/12 = 8 %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mota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0:06:53: närkamp -&gt; friställande på 27s.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0:18:33: brytning -&gt; centralt på 33s.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0:26:23: utkast -&gt; utifrån på 37s.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0:31:00: inslag -&gt; friställande på 20s.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0:43:19: frislag -&gt; dribbling på 29s.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0:10:07: boll -&gt; centralt på 69s.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0:20:32: frislag -&gt; friställande på 28s.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mota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20221230 IK Sirius - IFK Motala halvlek 1 clean och 20221230 IK Sirius - IFK Motala halvle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