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Säsongsrapport för </a:t>
            </a:r>
          </a:p>
          <a:p>
            <a:r>
              <a:t>IK Sirius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Resultat av </a:t>
            </a:r>
          </a:p>
          <a:p>
            <a:r>
              <a:t>skott utifrån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24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Mål: </a:t>
            </a:r>
            <a:br/>
            <a:r>
              <a:t>	0 (0 %)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Utanför: </a:t>
            </a:r>
            <a:br/>
            <a:r>
              <a:t>	14 (58 %)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Täckta: </a:t>
            </a:r>
            <a:br/>
            <a:r>
              <a:t>	6 (25 %)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Räddningar: </a:t>
            </a:r>
            <a:br/>
            <a:r>
              <a:t>	4 (17 %)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20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Mål: </a:t>
            </a:r>
            <a:br/>
            <a:r>
              <a:t>	1 (5 %)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Utanför: </a:t>
            </a:r>
            <a:br/>
            <a:r>
              <a:t>	7 (35 %)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Täckta: </a:t>
            </a:r>
            <a:br/>
            <a:r>
              <a:t>	3 (15 %)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Räddningar: </a:t>
            </a:r>
            <a:br/>
            <a:r>
              <a:t>	9 (45 %)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Bollinnehav efter </a:t>
            </a:r>
          </a:p>
          <a:p>
            <a:r>
              <a:t>skott utifrån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24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Sirius: </a:t>
            </a:r>
            <a:br/>
            <a:r>
              <a:t>	4 (17 %)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Mostståndare: </a:t>
            </a:r>
            <a:br/>
            <a:r>
              <a:t>	20 (83 %)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19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Mostståndare: </a:t>
            </a:r>
            <a:br/>
            <a:r>
              <a:t>	3 (16 %)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Sirius: </a:t>
            </a:r>
            <a:br/>
            <a:r>
              <a:t>	16 (84 %)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Händelsen efter skott</a:t>
            </a:r>
          </a:p>
          <a:p>
            <a:r>
              <a:t>utifrån: anfallare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24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Mål: </a:t>
            </a:r>
            <a:br/>
            <a:r>
              <a:t>	0 (0 %)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Skott: </a:t>
            </a:r>
            <a:br/>
            <a:r>
              <a:t>	0 (0 %)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Hörnor: </a:t>
            </a:r>
            <a:br/>
            <a:r>
              <a:t>	0 (0 %)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19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Mål: </a:t>
            </a:r>
            <a:br/>
            <a:r>
              <a:t>	0 (0 %)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Skott: </a:t>
            </a:r>
            <a:br/>
            <a:r>
              <a:t>	0 (0 %)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Hörnor: </a:t>
            </a:r>
            <a:br/>
            <a:r>
              <a:t>	0 (0 %)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Händelsen efter skott</a:t>
            </a:r>
          </a:p>
          <a:p>
            <a:r>
              <a:t>utifrån: försvarare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19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Utkast: </a:t>
            </a:r>
            <a:br/>
            <a:r>
              <a:t>	13 (68 %)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Rensning: </a:t>
            </a:r>
            <a:br/>
            <a:r>
              <a:t>	2 (11 %)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24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Utkast: </a:t>
            </a:r>
            <a:br/>
            <a:r>
              <a:t>	17 (71 %)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Rensning: </a:t>
            </a:r>
            <a:br/>
            <a:r>
              <a:t>	0 (0 %)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Övergripande </a:t>
            </a:r>
          </a:p>
          <a:p>
            <a:r>
              <a:t>säsongsstatistik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Totala mål: </a:t>
            </a:r>
            <a:br/>
            <a:r>
              <a:t>	6 - 43 %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 (skottförsök): </a:t>
            </a:r>
            <a:br/>
            <a:r>
              <a:t>	12 (45) - 32 % (45 %)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Närkamper och brytningar: </a:t>
            </a:r>
            <a:br/>
            <a:r>
              <a:t>	99 - 50 %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Hörnornmål (hörnor): </a:t>
            </a:r>
            <a:br/>
            <a:r>
              <a:t>	1 (10) - 33 % (38 %)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1:21:46 - 52 %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Totala mål: </a:t>
            </a:r>
            <a:br/>
            <a:r>
              <a:t>	8 - 57 %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 (skottförsök): </a:t>
            </a:r>
            <a:br/>
            <a:r>
              <a:t>	25 (54) - 68 % (55 %)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Närkamper och brytningar: </a:t>
            </a:r>
            <a:br/>
            <a:r>
              <a:t>	100 - 50 %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Hörnornmål (hörnor): </a:t>
            </a:r>
            <a:br/>
            <a:r>
              <a:t>	2 (16) - 67 % (62 %)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1:14:24 - 48 %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Skott- och </a:t>
            </a:r>
          </a:p>
          <a:p>
            <a:r>
              <a:t>målstatistik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Sirius, XG: 5.81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Mostståndare, XG: 7.61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66.7 %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13.3 %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6344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13.3 %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14.8 %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0/2 = 0.0 %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2/15 = 13.3 %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Totala % mål, skott, inspel: </a:t>
            </a:r>
            <a:br/>
            <a:r>
              <a:t>	0.0 % 50.0 % 41.7 %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1/2 = 50.0 %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2/21 = 9.5 %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Totala % mål, skott, inspel: </a:t>
            </a:r>
            <a:br/>
            <a:r>
              <a:t>	100.0 % 50.0 % 58.3 %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84 (52 %)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15 (41 %)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13 (81 %)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78 (48 %)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22 (59 %)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3 (19 %)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82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82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äsongsrappo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säsongsrappo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säsongsrappo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Hörnor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Högermål/högerhörnor: </a:t>
            </a:r>
            <a:br/>
            <a:r>
              <a:t>	1/6 = 17 %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Vänstermål/vänsterhörnor: </a:t>
            </a:r>
            <a:br/>
            <a:r>
              <a:t>	0/4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Mål/totala hörnor: </a:t>
            </a:r>
            <a:br/>
            <a:r>
              <a:t>	1/10 = 10 %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Högermål/högerhörnor: </a:t>
            </a:r>
            <a:br/>
            <a:r>
              <a:t>	1/5 = 20 %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Vänstermål/vänsterhörnor: </a:t>
            </a:r>
            <a:br/>
            <a:r>
              <a:t>	1/11 = 9 %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Mål/totala hörnor: </a:t>
            </a:r>
            <a:br/>
            <a:r>
              <a:t>	2/16 = 12 %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