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IFK Motala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1 - 0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0215 IFK Motala - IK Sirius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0215 IFK Motala - IK Sirius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0215 IFK Motala - IK Sirius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0215 IFK Motala - IK Sirius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0215 IFK Motala - IK Sirius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40-situationer och långa anfall</a:t>
            </a:r>
          </a:p>
        </p:txBody>
      </p:sp>
      <p:pic>
        <p:nvPicPr>
          <p:cNvPr id="3" name="Picture 2" descr="20230215 IFK Motala - IK Sirius halvle40-spel under match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029200" cy="3771900"/>
          </a:xfrm>
          <a:prstGeom prst="rect">
            <a:avLst/>
          </a:prstGeom>
        </p:spPr>
      </p:pic>
      <p:pic>
        <p:nvPicPr>
          <p:cNvPr id="4" name="Picture 3" descr="20230215 IFK Motala - IK Sirius halvleLånga anf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1.68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4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0:16:51 (42 %)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1.2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4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0:23:23 (58 %)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21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Motala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Motala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17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0215 IFK Motala - IK Sirius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13, XG: 1.68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 - skott: 11, XG: 1.2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5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0215 IFK Motala - IK Sirius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0/2 = 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Motala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1/6 = 17 %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0:38:49: hörna -&gt; centralt på 47s.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motal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0215 IFK Motala - IK Sirius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