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Säsongsrapport för </a:t>
            </a:r>
          </a:p>
          <a:p>
            <a:r>
              <a:t>IK Sirius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uddamåopponen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offensiva närkamper och brytningar per zon</a:t>
            </a:r>
          </a:p>
        </p:txBody>
      </p:sp>
      <p:pic>
        <p:nvPicPr>
          <p:cNvPr id="3" name="Picture 2" descr="uddamå iks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offensiva närkamper och brytningar per zon</a:t>
            </a:r>
          </a:p>
        </p:txBody>
      </p:sp>
      <p:pic>
        <p:nvPicPr>
          <p:cNvPr id="3" name="Picture 2" descr="uddamåiks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Hörnor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Högermål/högerhörnor: </a:t>
            </a:r>
            <a:br/>
            <a:r>
              <a:t>	8/46 = 17 %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Vänstermål/vänsterhörnor: </a:t>
            </a:r>
            <a:br/>
            <a:r>
              <a:t>	1/44 = 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Mål/totala hörnor: </a:t>
            </a:r>
            <a:br/>
            <a:r>
              <a:t>	9/90 = 10 %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Högermål/högerhörnor: </a:t>
            </a:r>
            <a:br/>
            <a:r>
              <a:t>	1/50 = 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Vänstermål/vänsterhörnor: </a:t>
            </a:r>
            <a:br/>
            <a:r>
              <a:t>	5/40 = 12 %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Mål/totala hörnor: </a:t>
            </a:r>
            <a:br/>
            <a:r>
              <a:t>	6/90 = 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Resultat av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105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3 (3 %)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Utanför: </a:t>
            </a:r>
            <a:br/>
            <a:r>
              <a:t>	37 (35 %)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Täckta: </a:t>
            </a:r>
            <a:br/>
            <a:r>
              <a:t>	32 (30 %)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Räddningar: </a:t>
            </a:r>
            <a:br/>
            <a:r>
              <a:t>	33 (31 %)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Motståndare: 86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2 (2 %)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Utanför: </a:t>
            </a:r>
            <a:br/>
            <a:r>
              <a:t>	31 (36 %)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Täckta: </a:t>
            </a:r>
            <a:br/>
            <a:r>
              <a:t>	18 (21 %)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Räddningar: </a:t>
            </a:r>
            <a:br/>
            <a:r>
              <a:t>	35 (41 %)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Bollinnehav efter </a:t>
            </a:r>
          </a:p>
          <a:p>
            <a:r>
              <a:t>skott utifrån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101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Sirius: </a:t>
            </a:r>
            <a:br/>
            <a:r>
              <a:t>	30 (30 %)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Motståndare: </a:t>
            </a:r>
            <a:br/>
            <a:r>
              <a:t>	71 (70 %)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Motståndare: 84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Motståndare: </a:t>
            </a:r>
            <a:br/>
            <a:r>
              <a:t>	22 (26 %)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Sirius: </a:t>
            </a:r>
            <a:br/>
            <a:r>
              <a:t>	62 (74 %)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anfallare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101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Mål: </a:t>
            </a:r>
            <a:br/>
            <a:r>
              <a:t>	1 (1 %)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Skott: </a:t>
            </a:r>
            <a:br/>
            <a:r>
              <a:t>	6 (6 %)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Hörnor: </a:t>
            </a:r>
            <a:br/>
            <a:r>
              <a:t>	10 (10 %)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Motståndare: 84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Mål: </a:t>
            </a:r>
            <a:br/>
            <a:r>
              <a:t>	1 (1 %)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Skott: </a:t>
            </a:r>
            <a:br/>
            <a:r>
              <a:t>	2 (2 %)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Hörnor: </a:t>
            </a:r>
            <a:br/>
            <a:r>
              <a:t>	11 (13 %)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Händelsen efter skott</a:t>
            </a:r>
          </a:p>
          <a:p>
            <a:r>
              <a:t>utifrån: försvarare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Sirius: 84 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Utkast: </a:t>
            </a:r>
            <a:br/>
            <a:r>
              <a:t>	45 (54 %)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Rensning: </a:t>
            </a:r>
            <a:br/>
            <a:r>
              <a:t>	2 (2 %)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Motståndare: 101 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Utkast: </a:t>
            </a:r>
            <a:br/>
            <a:r>
              <a:t>	30 (30 %)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Rensning: </a:t>
            </a:r>
            <a:br/>
            <a:r>
              <a:t>	1 (1 %)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Övergripande </a:t>
            </a:r>
          </a:p>
          <a:p>
            <a:r>
              <a:t>säsongsstatistik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Totala mål: </a:t>
            </a:r>
            <a:br/>
            <a:r>
              <a:t>	44 - 52 %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 (skottförsök): </a:t>
            </a:r>
            <a:br/>
            <a:r>
              <a:t>	133 (334) - 53 % (52 %)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Närkamper och brytningar: </a:t>
            </a:r>
            <a:br/>
            <a:r>
              <a:t>	597 - 56 %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Hörnornmål (hörnor): </a:t>
            </a:r>
            <a:br/>
            <a:r>
              <a:t>	9 (90) - 60 % (50 %)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7:43:03 - 53 %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Totala mål: </a:t>
            </a:r>
            <a:br/>
            <a:r>
              <a:t>	40 - 48 %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 (skottförsök): </a:t>
            </a:r>
            <a:br/>
            <a:r>
              <a:t>	120 (303) - 47 % (48 %)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Närkamper och brytningar: </a:t>
            </a:r>
            <a:br/>
            <a:r>
              <a:t>	460 - 44 %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Hörnornmål (hörnor): </a:t>
            </a:r>
            <a:br/>
            <a:r>
              <a:t>	6 (90) - 40 % (50 %)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6:57:25 - 47 %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Skott- och </a:t>
            </a:r>
          </a:p>
          <a:p>
            <a:r>
              <a:t>målstatistik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Sirius, XG: 55.72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Motståndare, XG: 49.06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30.4 %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13.2 %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63440" y="2103120"/>
          <a:ext cx="44805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/>
                <a:gridCol w="1120140"/>
                <a:gridCol w="1120140"/>
                <a:gridCol w="1120140"/>
              </a:tblGrid>
              <a:tr h="152400">
                <a:tc>
                  <a:txBody>
                    <a:bodyPr/>
                    <a:lstStyle/>
                    <a:p>
                      <a:r>
                        <a:t>Skottyp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Antal skott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Mål- procent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Centralt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14.6 %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Friställande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Inlägg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21.2 %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Dribbling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Retur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Utifrån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2.3 %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Totalt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13.2 %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5/23 = 21.7 %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23/99 = 23.2 %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Totala % mål, skott, inspel: </a:t>
            </a:r>
            <a:br/>
            <a:r>
              <a:t>	41.7 % 41.1 % 55.3 %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7/33 = 21.2 %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33/80 = 41.2 %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Totala % mål, skott, inspel: </a:t>
            </a:r>
            <a:br/>
            <a:r>
              <a:t>	58.3 % 58.9 % 44.7 %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353 (58 %)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244 (54 %)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123 (56 %)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Motståndare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253 (42 %)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207 (46 %)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98 (44 %)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andyförbundet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5617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Motståndare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378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Motståndare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459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uddamå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uddamå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uddamå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defensiva närkamper och brytningar per zon</a:t>
            </a:r>
          </a:p>
        </p:txBody>
      </p:sp>
      <p:pic>
        <p:nvPicPr>
          <p:cNvPr id="3" name="Picture 2" descr="uddamå opponen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