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1 - 2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0.74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2 (1)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0:06:54 (41 %)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0.99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0:09:50 (59 %)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5, XG: 0.74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5, XG: 0.99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0/2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2/5=40.0 %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1/1 = 100 %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1/3=33.3 %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0:15:54: brytning -&gt; friställande på 31s.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0:25:58: närkamp -&gt; inlägg på 19s.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0:28:46: hörna -&gt; fast på 30s.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