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2 - 0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Vetlanda hemma halvle ve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Vetlanda hemma halvleve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Vetlanda hemma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Vetlanda hemma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Vetlanda hemma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Vetlanda hemma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Vetlanda hemma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1.64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0:15:48 (56 %)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0.74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0:12:38 (44 %)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12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Vetlanda hemma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10, XG: 1.64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- skott: 7, XG: 0.74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4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Vetlanda hemma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1/9=11.1 %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0/6=0.0 %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0:26:09: utkast -&gt; friställande på 54s.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0:40:49: bolltapp -&gt; retur på 5s.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Vetlanda hemma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