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- Vetlanda BK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0 - 0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närkamper och brytningar per zon</a:t>
            </a:r>
          </a:p>
        </p:txBody>
      </p:sp>
      <p:pic>
        <p:nvPicPr>
          <p:cNvPr id="3" name="Picture 2" descr="Vetlanda hemma halvle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Defensiva närkamper och brytningar per zon</a:t>
            </a:r>
          </a:p>
        </p:txBody>
      </p:sp>
      <p:pic>
        <p:nvPicPr>
          <p:cNvPr id="3" name="Picture 2" descr="Vetlanda hemma halvle vet duel zones per te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defensiva närkamper och brytningar per zon</a:t>
            </a:r>
          </a:p>
        </p:txBody>
      </p:sp>
      <p:pic>
        <p:nvPicPr>
          <p:cNvPr id="3" name="Picture 2" descr="Vetlanda hemma halvlevet duel winners per zone and te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Frislag per zon</a:t>
            </a:r>
          </a:p>
        </p:txBody>
      </p:sp>
      <p:pic>
        <p:nvPicPr>
          <p:cNvPr id="3" name="Picture 2" descr="Vetlanda hemma halvle all freeshot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Siriuss frislag per zon</a:t>
            </a:r>
          </a:p>
        </p:txBody>
      </p:sp>
      <p:pic>
        <p:nvPicPr>
          <p:cNvPr id="3" name="Picture 2" descr="Vetlanda hemma halvle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Halvleken uppdelad i tre delar</a:t>
            </a:r>
          </a:p>
        </p:txBody>
      </p:sp>
      <p:pic>
        <p:nvPicPr>
          <p:cNvPr id="3" name="Picture 2" descr="Vetlanda hemma halvleBollinneha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4114800" cy="3086100"/>
          </a:xfrm>
          <a:prstGeom prst="rect">
            <a:avLst/>
          </a:prstGeom>
        </p:spPr>
      </p:pic>
      <p:pic>
        <p:nvPicPr>
          <p:cNvPr id="4" name="Picture 3" descr="Vetlanda hemma halvleSkottförsö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914400"/>
            <a:ext cx="4114800" cy="3086100"/>
          </a:xfrm>
          <a:prstGeom prst="rect">
            <a:avLst/>
          </a:prstGeom>
        </p:spPr>
      </p:pic>
      <p:pic>
        <p:nvPicPr>
          <p:cNvPr id="5" name="Picture 4" descr="Vetlanda hemma halvleNärkamper och brytninga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749039"/>
            <a:ext cx="4114800" cy="3086100"/>
          </a:xfrm>
          <a:prstGeom prst="rect">
            <a:avLst/>
          </a:prstGeom>
        </p:spPr>
      </p:pic>
      <p:pic>
        <p:nvPicPr>
          <p:cNvPr id="6" name="Picture 5" descr="Vetlanda hemma halvleMå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3749039"/>
            <a:ext cx="41148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Resultat: </a:t>
            </a:r>
            <a:br/>
            <a:r>
              <a:t>	0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XG: </a:t>
            </a:r>
            <a:br/>
            <a:r>
              <a:t>	0.68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Skott på mål: </a:t>
            </a:r>
            <a:br/>
            <a:r>
              <a:t>	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Hörnor (mål): </a:t>
            </a:r>
            <a:br/>
            <a:r>
              <a:t>	1 (0)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Bollinnehav: </a:t>
            </a:r>
            <a:br/>
            <a:r>
              <a:t>	0:07:53 (27 %)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Vetlanda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Resultat: </a:t>
            </a:r>
            <a:br/>
            <a:r>
              <a:t>	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XG: </a:t>
            </a:r>
            <a:br/>
            <a:r>
              <a:t>	0.42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mål: </a:t>
            </a:r>
            <a:br/>
            <a:r>
              <a:t>	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Hörnor (mål): </a:t>
            </a:r>
            <a:br/>
            <a:r>
              <a:t>	2 (0)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0:21:03 (73 %)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Vunna närkamper: </a:t>
            </a:r>
            <a:br/>
            <a:r>
              <a:t>	5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Brytningar: </a:t>
            </a:r>
            <a:br/>
            <a:r>
              <a:t>	5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Bolltapp: </a:t>
            </a:r>
            <a:br/>
            <a:r>
              <a:t>	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Vetlanda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5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5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2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3" name="Picture 2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4" name="Picture 3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286000"/>
          <a:ext cx="45720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/>
                <a:gridCol w="1524000"/>
                <a:gridCol w="15240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Efter Vetlanda</a:t>
                      </a:r>
                    </a:p>
                  </a:txBody>
                  <a:tcPr anchor="ctr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Före Vetlanda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Vetlanda hemma halvleNärkampers utfall givet lags innehav fö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86000"/>
            <a:ext cx="5029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Skotttyper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 - skott: 4, XG: 0.68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Centralt: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Fast: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Retur: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Utifrån: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Vetlanda - skott: 5, XG: 0.42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Centralt: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Fast: 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Retur: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Utifrån: 3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Mål och XG</a:t>
            </a:r>
          </a:p>
          <a:p/>
        </p:txBody>
      </p:sp>
      <p:pic>
        <p:nvPicPr>
          <p:cNvPr id="3" name="Picture 2" descr="Vetlanda hemma halvlexg over 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Inspel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Inspelsmål/inspelsskott: </a:t>
            </a:r>
            <a:br/>
            <a:r>
              <a:t>	0/0 = 0 %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Inspelsskott/inspel: </a:t>
            </a:r>
            <a:br/>
            <a:r>
              <a:t>	0/6=0.0 %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Vetlanda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Inspelsmål/inspelsskott: </a:t>
            </a:r>
            <a:br/>
            <a:r>
              <a:t>	0/0 = 0 %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Inspelsskott/inspel: </a:t>
            </a:r>
            <a:br/>
            <a:r>
              <a:t>	0/2=0.0 %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Alla närkamper och brytningar per zon</a:t>
            </a:r>
          </a:p>
        </p:txBody>
      </p:sp>
      <p:pic>
        <p:nvPicPr>
          <p:cNvPr id="3" name="Picture 2" descr="Vetlanda hemma halvle all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