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0 - 1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k 1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k 1 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k 1 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k 1 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k 1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k 1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k 1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k 1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k 1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0.66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3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0:07:55 (70 %)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0.77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0:03:19 (30 %)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7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k 1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5, XG: 0.66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4, XG: 0.77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2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k 1 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0/1=0.0 %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0/1=0.0 %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0:11:34: utkast -&gt; friställande på 12s.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k 1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