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Vetlanda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1 - 0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Defensiva närkamper och brytningar per zon</a:t>
            </a:r>
          </a:p>
        </p:txBody>
      </p:sp>
      <p:pic>
        <p:nvPicPr>
          <p:cNvPr id="3" name="Picture 2" descr="Vetlanda hemma halvle vet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Vetlanda hemma halvlevet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Vetlanda hemma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Vetlanda hemma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Vetlanda hemma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Vetlanda hemma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Vetlanda hemma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Vetlanda hemma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0.97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1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0:08:11 (29 %)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0.58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1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0:20:22 (71 %)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Vetlanda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Vetlanda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Vetlanda hemma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5, XG: 0.97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 - skott: 4, XG: 0.58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Vetlanda hemma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0/5=0.0 %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0/2=0.0 %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0:26:09: utkast -&gt; friställande på 54s.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Vetlanda hemma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