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1 - 2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1.42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3 (1)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0:14:28 (57 %)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1.41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3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0:10:51 (43 %)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9, XG: 1.42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10, XG: 1.41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5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0/2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2/11=18.2 %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1/1 = 100 %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1/5=20.0 %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0:15:54: brytning -&gt; friställande på 31s.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0:25:58: närkamp -&gt; inlägg på 19s.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0:28:46: hörna -&gt; fast på 30s.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