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Vetlanda BK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1 - 1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Vetlanda hemma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Defensiva närkamper och brytningar per zon</a:t>
            </a:r>
          </a:p>
        </p:txBody>
      </p:sp>
      <p:pic>
        <p:nvPicPr>
          <p:cNvPr id="3" name="Picture 2" descr="Vetlanda hemma halvlek 2  vet duel zones per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defensiva närkamper och brytningar per zon</a:t>
            </a:r>
          </a:p>
        </p:txBody>
      </p:sp>
      <p:pic>
        <p:nvPicPr>
          <p:cNvPr id="3" name="Picture 2" descr="Vetlanda hemma halvlek 2 vet duel winners per zone and t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Vetlanda hemma halvlek 2 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Vetlanda hemma halvlek 2 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Vetlanda hemma halvlek 2 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Vetlanda hemma halvlek 2 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Vetlanda hemma halvlek 2 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Vetlanda hemma halvlek 2 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0.93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0:07:00 (56 %)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1.98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2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0:05:36 (44 %)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9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Vetlanda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2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6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Vetlanda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11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Vetlanda hemma halvlek 2 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6, XG: 0.93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Dribbling: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Friställande: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Retur: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 - skott: 8, XG: 1.98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Dribbling: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Friställande: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Retur: 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0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Vetlanda hemma halvlek 2 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0/1=0.0 %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Vetlanda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0/1=0.0 %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0:00:33: närkamp -&gt; friställande på 16s.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0:01:49: avslag -&gt; centralt på 46s.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vetlanda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Vetlanda hemma halvlek 2 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