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IFK Vänersborg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4 - 1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0107 IK Sirius - IFK Vänersborg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0107 IK Sirius - IFK Vänersborg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0107 IK Sirius - IFK Vänersborg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0107 IK Sirius - IFK Vänersborg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30107 IK Sirius - IFK Vänersborg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30107 IK Sirius - IFK Vänersborg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5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0:19:31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Vänersborg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2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0:19:14 (50 %)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44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Vänersborg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Vänersborg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Vänersborg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0107 IK Sirius - IFK Vänersborg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skottförsök: 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Vänersborg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1/2 = 50 %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2/9 = 22 %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Vänersborg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1/5 = 20 %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0:10:10: närkamp -&gt; centralt på 13s.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0:15:35: utkast -&gt; inlägg på 19s.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0:38:39: frislag -&gt; friställande på 11s.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0:39:54: brytning -&gt; friställande på 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0:45:01: närkamp -&gt; retur på 38s.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0107 IK Sirius - IFK Vänersborg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0107 IK Sirius - IFK Vänersborg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