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463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2023-11-22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Hammarby IF Bandy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3 - 6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hammarby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20231117 IK Sirius - Hammarby IF halvlek 1 clean och 20231117 IK Sirius - Hammarby IF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Defensiva närkamper och brytningar per zon</a:t>
            </a:r>
          </a:p>
        </p:txBody>
      </p:sp>
      <p:pic>
        <p:nvPicPr>
          <p:cNvPr id="3" name="Picture 2" descr="20231117 IK Sirius - Hammarby IF halvlek 1 clean och 20231117 IK Sirius - Hammarby IF halvle ham duel zones per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defensiva närkamper och brytningar per zon</a:t>
            </a:r>
          </a:p>
        </p:txBody>
      </p:sp>
      <p:pic>
        <p:nvPicPr>
          <p:cNvPr id="3" name="Picture 2" descr="20231117 IK Sirius - Hammarby IF halvlek 1 clean och 20231117 IK Sirius - Hammarby IF halvleham duel winners per zone and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Frislag per zon</a:t>
            </a:r>
          </a:p>
        </p:txBody>
      </p:sp>
      <p:pic>
        <p:nvPicPr>
          <p:cNvPr id="3" name="Picture 2" descr="20231117 IK Sirius - Hammarby IF halvlek 1 clean och 20231117 IK Sirius - Hammarby IF halvle all freeshot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Siriuss frislag per zon</a:t>
            </a:r>
          </a:p>
        </p:txBody>
      </p:sp>
      <p:pic>
        <p:nvPicPr>
          <p:cNvPr id="3" name="Picture 2" descr="20231117 IK Sirius - Hammarby IF halvlek 1 clean och 20231117 IK Sirius - Hammarby IF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20231117 IK Sirius - Hammarby IF halvlek 1 clean och 20231117 IK Sirius - Hammarby IF halvle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20231117 IK Sirius - Hammarby IF halvlek 1 clean och 20231117 IK Sirius - Hammarby IF halvle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20231117 IK Sirius - Hammarby IF halvlek 1 clean och 20231117 IK Sirius - Hammarby IF halvle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20231117 IK Sirius - Hammarby IF halvlek 1 clean och 20231117 IK Sirius - Hammarby IF halvle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BE9A84-B34D-A1E9-9F92-72A8587F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74638"/>
            <a:ext cx="8494776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Avslut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kategorier</a:t>
            </a:r>
            <a:br>
              <a:rPr lang="en-US" dirty="0"/>
            </a:br>
            <a:r>
              <a:rPr lang="sv-SE" sz="3300" b="1" dirty="0"/>
              <a:t>Runt</a:t>
            </a:r>
            <a:r>
              <a:rPr lang="sv-SE" sz="3300" dirty="0"/>
              <a:t>, </a:t>
            </a:r>
            <a:r>
              <a:rPr lang="sv-SE" sz="3300" b="1" dirty="0"/>
              <a:t>Bakom</a:t>
            </a:r>
            <a:r>
              <a:rPr lang="sv-SE" sz="3300" dirty="0"/>
              <a:t> (luft + djupledsavgörande pass), </a:t>
            </a:r>
            <a:r>
              <a:rPr lang="sv-SE" sz="3300" b="1" dirty="0"/>
              <a:t>Annat</a:t>
            </a:r>
            <a:endParaRPr lang="sv-SE" sz="3300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3C8BF26-C1B2-9087-4AEB-CBC66D6A2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474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v-SE" b="1" dirty="0"/>
              <a:t>Halvlek 1</a:t>
            </a:r>
          </a:p>
          <a:p>
            <a:pPr marL="0" indent="0">
              <a:buNone/>
            </a:pPr>
            <a:r>
              <a:rPr lang="sv-SE" b="1" u="sng" dirty="0"/>
              <a:t>Minut 0-15</a:t>
            </a:r>
            <a:r>
              <a:rPr lang="sv-SE" dirty="0"/>
              <a:t> 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b="1" dirty="0"/>
              <a:t>7 - 4</a:t>
            </a:r>
          </a:p>
          <a:p>
            <a:r>
              <a:rPr lang="sv-SE" dirty="0"/>
              <a:t>4 runt        </a:t>
            </a:r>
          </a:p>
          <a:p>
            <a:r>
              <a:rPr lang="sv-SE" dirty="0"/>
              <a:t>2 bakom  </a:t>
            </a:r>
          </a:p>
          <a:p>
            <a:r>
              <a:rPr lang="sv-SE" dirty="0"/>
              <a:t>1 annat	     		4 annat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b="1" u="sng" dirty="0"/>
              <a:t>Minut 15-30</a:t>
            </a:r>
            <a:r>
              <a:rPr lang="sv-SE" dirty="0"/>
              <a:t> 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b="1" dirty="0"/>
              <a:t>7 - 5</a:t>
            </a:r>
            <a:endParaRPr lang="sv-SE" dirty="0"/>
          </a:p>
          <a:p>
            <a:r>
              <a:rPr lang="sv-SE" dirty="0"/>
              <a:t>5 runt       </a:t>
            </a:r>
          </a:p>
          <a:p>
            <a:r>
              <a:rPr lang="sv-SE" dirty="0"/>
              <a:t>1 bakom  </a:t>
            </a:r>
          </a:p>
          <a:p>
            <a:r>
              <a:rPr lang="sv-SE" dirty="0"/>
              <a:t>1 annat      			5 annat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b="1" u="sng" dirty="0"/>
              <a:t>Minut 30-45</a:t>
            </a:r>
            <a:r>
              <a:rPr lang="sv-SE" dirty="0"/>
              <a:t> 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b="1" dirty="0"/>
              <a:t>9 – 7</a:t>
            </a:r>
            <a:r>
              <a:rPr lang="sv-SE" dirty="0"/>
              <a:t>       </a:t>
            </a:r>
          </a:p>
          <a:p>
            <a:r>
              <a:rPr lang="sv-SE" dirty="0"/>
              <a:t>5 runt</a:t>
            </a:r>
          </a:p>
          <a:p>
            <a:r>
              <a:rPr lang="sv-SE" dirty="0"/>
              <a:t>2 bakom</a:t>
            </a:r>
          </a:p>
          <a:p>
            <a:r>
              <a:rPr lang="sv-SE" dirty="0"/>
              <a:t>1 annat    			7 annat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717DE02-6E07-323E-6A04-4AC62B3E0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206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v-SE" b="1" dirty="0"/>
              <a:t>Halvlek 2</a:t>
            </a:r>
            <a:endParaRPr lang="sv-SE" b="1" u="sng" dirty="0"/>
          </a:p>
          <a:p>
            <a:pPr marL="0" indent="0">
              <a:buNone/>
            </a:pPr>
            <a:r>
              <a:rPr lang="sv-SE" b="1" u="sng" dirty="0"/>
              <a:t>Minut 0-15</a:t>
            </a:r>
            <a:r>
              <a:rPr lang="sv-SE" dirty="0"/>
              <a:t> 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b="1" dirty="0"/>
              <a:t>9 - 2</a:t>
            </a:r>
          </a:p>
          <a:p>
            <a:r>
              <a:rPr lang="sv-SE" dirty="0"/>
              <a:t>3 runt   			1 runt     </a:t>
            </a:r>
          </a:p>
          <a:p>
            <a:r>
              <a:rPr lang="sv-SE" dirty="0"/>
              <a:t>5 bakom  </a:t>
            </a:r>
          </a:p>
          <a:p>
            <a:r>
              <a:rPr lang="sv-SE" dirty="0"/>
              <a:t>1 annat	      		1 annat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b="1" u="sng" dirty="0"/>
              <a:t>Minut 15-30</a:t>
            </a:r>
            <a:r>
              <a:rPr lang="sv-SE" dirty="0"/>
              <a:t> 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b="1" dirty="0"/>
              <a:t>9 - 6</a:t>
            </a:r>
            <a:endParaRPr lang="sv-SE" dirty="0"/>
          </a:p>
          <a:p>
            <a:r>
              <a:rPr lang="sv-SE" dirty="0"/>
              <a:t>3 runt				2 runt</a:t>
            </a:r>
          </a:p>
          <a:p>
            <a:r>
              <a:rPr lang="sv-SE" dirty="0"/>
              <a:t>2 bakom  </a:t>
            </a:r>
          </a:p>
          <a:p>
            <a:r>
              <a:rPr lang="sv-SE" dirty="0"/>
              <a:t>4 annat	      		4 annat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b="1" u="sng" dirty="0"/>
              <a:t>Minut 30-45</a:t>
            </a:r>
            <a:r>
              <a:rPr lang="sv-SE" dirty="0"/>
              <a:t> 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b="1" dirty="0"/>
              <a:t>14 – 5</a:t>
            </a:r>
            <a:r>
              <a:rPr lang="sv-SE" dirty="0"/>
              <a:t>       </a:t>
            </a:r>
          </a:p>
          <a:p>
            <a:r>
              <a:rPr lang="sv-SE" dirty="0"/>
              <a:t>8 runt				1 runt</a:t>
            </a:r>
          </a:p>
          <a:p>
            <a:r>
              <a:rPr lang="sv-SE" dirty="0"/>
              <a:t>4 bakom</a:t>
            </a:r>
          </a:p>
          <a:p>
            <a:r>
              <a:rPr lang="sv-SE" dirty="0"/>
              <a:t>2 annat    			4 annat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7770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3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XG: </a:t>
            </a:r>
            <a:br/>
            <a:r>
              <a:t>	4.98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11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 (mål): </a:t>
            </a:r>
            <a:br/>
            <a:r>
              <a:t>	9 (1)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0:50:31 (63 %)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Hammarby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XG: </a:t>
            </a:r>
            <a:br/>
            <a:r>
              <a:t>	5.23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12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 (mål): </a:t>
            </a:r>
            <a:br/>
            <a:r>
              <a:t>	5 (1)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0:29:29 (37 %)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hammarby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37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11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12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Hammarby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38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16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11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hammarby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hammarby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endParaRPr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Hammarby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Hammarby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18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35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36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 descr="20231117 IK Sirius - Hammarby IF halvlek 1 clean och 20231117 IK Sirius - Hammarby IF halvle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 - skott: 32, XG: 4.98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  <a:p>
            <a:pPr>
              <a:defRPr>
                <a:solidFill>
                  <a:srgbClr val="FF0000"/>
                </a:solidFill>
              </a:defRPr>
            </a:pPr>
            <a:r>
              <a:t>Centralt: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Dribbling: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Fast: 9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Friställande: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Inlägg: 7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Retur: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12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Hammarby - skott: 26, XG: 5.23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  <a:p>
            <a:pPr>
              <a:defRPr>
                <a:solidFill>
                  <a:srgbClr val="000000"/>
                </a:solidFill>
              </a:defRPr>
            </a:pPr>
            <a:r>
              <a:t>Centralt: 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Friställande: 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6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hammarby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Mål och XG</a:t>
            </a:r>
          </a:p>
          <a:p>
            <a:endParaRPr/>
          </a:p>
        </p:txBody>
      </p:sp>
      <p:pic>
        <p:nvPicPr>
          <p:cNvPr id="3" name="Picture 2" descr="20231117 IK Sirius - Hammarby IF halvlek 1 clean och 20231117 IK Sirius - Hammarby IF halvlexg over 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0/7 = 0 %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7/45=15.6 %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Hammarby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1/4 = 25 %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4/15=26.7 %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hammarby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/>
          </a:p>
          <a:p>
            <a:pPr>
              <a:defRPr>
                <a:solidFill>
                  <a:srgbClr val="000000"/>
                </a:solidFill>
              </a:defRPr>
            </a:pPr>
            <a:r>
              <a:t>0:10:02: bolltapp -&gt; centralt på 4s.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0:12:25: brytning -&gt; inlägg på 29s.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0:26:26: bolltapp -&gt; friställande på 51s.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0:35:57: hörna -&gt; fast på 30s.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0:19:30: inslag -&gt; utifrån på 12s.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0:21:33: hörna -&gt; fast på 27s.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0:38:05: utkast -&gt; dribbling på 24s.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0:41:33: bolltapp -&gt; retur på 17s.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0:41:59: avslag -&gt; utifrån på 9s.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hammarby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20231117 IK Sirius - Hammarby IF halvlek 1 clean och 20231117 IK Sirius - Hammarby IF halvle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493</Words>
  <Application>Microsoft Office PowerPoint</Application>
  <PresentationFormat>Bildspel på skärmen (4:3)</PresentationFormat>
  <Paragraphs>123</Paragraphs>
  <Slides>16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IK Sirius - Hammarby IF Bandy</vt:lpstr>
      <vt:lpstr>Matchstatistik</vt:lpstr>
      <vt:lpstr>Bollvinster</vt:lpstr>
      <vt:lpstr>Närkamper  och deras utfall</vt:lpstr>
      <vt:lpstr>Skottstatistik  Skotttyper</vt:lpstr>
      <vt:lpstr>Mål och XG </vt:lpstr>
      <vt:lpstr>Inspel</vt:lpstr>
      <vt:lpstr>Målen</vt:lpstr>
      <vt:lpstr>Alla närkamper och brytningar per zon</vt:lpstr>
      <vt:lpstr>IK Sirius vunna närkamper och brytningar per zon</vt:lpstr>
      <vt:lpstr>Defensiva närkamper och brytningar per zon</vt:lpstr>
      <vt:lpstr>IK Sirius vunna defensiva närkamper och brytningar per zon</vt:lpstr>
      <vt:lpstr>Frislag per zon</vt:lpstr>
      <vt:lpstr>IK Siriuss frislag per zon</vt:lpstr>
      <vt:lpstr>Halvleken uppdelad i tre delar</vt:lpstr>
      <vt:lpstr>Avslut i tre kategorier Runt, Bakom (luft + djupledsavgörande pass), Annat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 Sirius - Hammarby IF Bandy</dc:title>
  <dc:subject/>
  <dc:creator/>
  <cp:keywords/>
  <dc:description>generated using python-pptx</dc:description>
  <cp:lastModifiedBy>Viking Nilsson</cp:lastModifiedBy>
  <cp:revision>2</cp:revision>
  <dcterms:created xsi:type="dcterms:W3CDTF">2013-01-27T09:14:16Z</dcterms:created>
  <dcterms:modified xsi:type="dcterms:W3CDTF">2023-11-22T13:24:40Z</dcterms:modified>
  <cp:category/>
</cp:coreProperties>
</file>