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BK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4 - 0</a:t>
            </a:r>
          </a:p>
        </p:txBody>
      </p:sp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0:11:21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0:12:31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Sirius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Boll: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</p:txBody>
      </p:sp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