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 BK - IK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7 - 2</a:t>
            </a:r>
          </a:p>
        </p:txBody>
      </p:sp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Resultat: </a:t>
            </a:r>
            <a:br/>
            <a:r>
              <a:t>	7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Skott på mål: </a:t>
            </a:r>
            <a:br/>
            <a:r>
              <a:t>	15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Bollinnehav: </a:t>
            </a:r>
            <a:br/>
            <a:r>
              <a:t>	0:22:42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0:26:20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Vunna närkamper: </a:t>
            </a:r>
            <a:br/>
            <a:r>
              <a:t>	12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10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Efter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Efter Sirius</a:t>
                      </a: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Före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12</a:t>
                      </a: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Före Sirius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Centralt: 9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6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28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Boll: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Frislag: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Hörna: 11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Offside: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Utkast: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Offside: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4</a:t>
            </a:r>
          </a:p>
        </p:txBody>
      </p:sp>
      <p:pic>
        <p:nvPicPr>
          <p:cNvPr id="7" name="Picture 6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0:03:10: bolltapp -&gt; inlägg på 32s.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0:15:56: utkast -&gt; dribbling på 75s.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0:19:13: hörna -&gt; centralt på 68s.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0:24:19: hörna -&gt; 0 på 23s.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0:05:01: närkamp -&gt; centralt på 25s.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0:06:13: utkast -&gt; friställande på 21s.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0:07:49: brytning -&gt; centralt på 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0:08:58: närkamp -&gt; centralt på 14s.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0:22:13: utkast -&gt; utifrån på 61s.</a:t>
            </a:r>
          </a:p>
        </p:txBody>
      </p:sp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