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diagrams/quickStyle1.xml" ContentType="application/vnd.openxmlformats-officedocument.drawingml.diagramStyl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diagrams/colors1.xml" ContentType="application/vnd.openxmlformats-officedocument.drawingml.diagramColors+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diagrams/data1.xml" ContentType="application/vnd.openxmlformats-officedocument.drawingml.diagramData+xml"/>
  <Override PartName="/ppt/diagrams/drawing1.xml" ContentType="application/vnd.ms-office.drawingml.diagramDrawing+xml"/>
  <Override PartName="/ppt/slideLayouts/slideLayout7.xml" ContentType="application/vnd.openxmlformats-officedocument.presentationml.slideLayout+xml"/>
  <Override PartName="/ppt/slides/slide6.xml" ContentType="application/vnd.openxmlformats-officedocument.presentationml.slide+xml"/>
  <Override PartName="/ppt/diagrams/layout1.xml" ContentType="application/vnd.openxmlformats-officedocument.drawingml.diagram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68" r:id="rId4"/>
    <p:sldId id="270" r:id="rId5"/>
    <p:sldId id="271" r:id="rId6"/>
    <p:sldId id="272" r:id="rId7"/>
    <p:sldId id="258" r:id="rId8"/>
    <p:sldId id="259" r:id="rId9"/>
    <p:sldId id="260" r:id="rId10"/>
    <p:sldId id="262" r:id="rId11"/>
    <p:sldId id="269" r:id="rId12"/>
    <p:sldId id="263" r:id="rId13"/>
    <p:sldId id="261" r:id="rId14"/>
    <p:sldId id="264" r:id="rId15"/>
    <p:sldId id="266" r:id="rId16"/>
    <p:sldId id="267" r:id="rId17"/>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599" autoAdjust="0"/>
    <p:restoredTop sz="94675" autoAdjust="0"/>
  </p:normalViewPr>
  <p:slideViewPr>
    <p:cSldViewPr snapToGrid="0" snapToObjects="1">
      <p:cViewPr varScale="1">
        <p:scale>
          <a:sx n="152" d="100"/>
          <a:sy n="152" d="100"/>
        </p:scale>
        <p:origin x="-1080" y="-112"/>
      </p:cViewPr>
      <p:guideLst>
        <p:guide orient="horz" pos="2160"/>
        <p:guide pos="2880"/>
      </p:guideLst>
    </p:cSldViewPr>
  </p:slideViewPr>
  <p:outlineViewPr>
    <p:cViewPr>
      <p:scale>
        <a:sx n="33" d="100"/>
        <a:sy n="33" d="100"/>
      </p:scale>
      <p:origin x="0" y="257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9D3E09-31C1-4D4C-9C32-4BE6319DEF1F}" type="doc">
      <dgm:prSet loTypeId="urn:microsoft.com/office/officeart/2005/8/layout/hierarchy1" loCatId="hierarchy" qsTypeId="urn:microsoft.com/office/officeart/2005/8/quickstyle/3D1" qsCatId="3D" csTypeId="urn:microsoft.com/office/officeart/2005/8/colors/colorful1" csCatId="colorful" phldr="1"/>
      <dgm:spPr/>
      <dgm:t>
        <a:bodyPr/>
        <a:lstStyle/>
        <a:p>
          <a:endParaRPr lang="zh-CN" altLang="en-US"/>
        </a:p>
      </dgm:t>
    </dgm:pt>
    <dgm:pt modelId="{565B0656-758C-C149-89E7-5875DCF76FA0}">
      <dgm:prSet phldrT="[文本]"/>
      <dgm:spPr/>
      <dgm:t>
        <a:bodyPr/>
        <a:lstStyle/>
        <a:p>
          <a:r>
            <a:rPr lang="zh-CN" altLang="en-US"/>
            <a:t>密码生成</a:t>
          </a:r>
        </a:p>
      </dgm:t>
    </dgm:pt>
    <dgm:pt modelId="{369E54A3-6C3C-F84B-80DC-5BAD3289E98C}" type="parTrans" cxnId="{46EE71ED-5B04-444A-B796-BD7EA75DD35D}">
      <dgm:prSet/>
      <dgm:spPr/>
      <dgm:t>
        <a:bodyPr/>
        <a:lstStyle/>
        <a:p>
          <a:endParaRPr lang="zh-CN" altLang="en-US"/>
        </a:p>
      </dgm:t>
    </dgm:pt>
    <dgm:pt modelId="{214F7382-0B67-BD45-A986-C4BC2B5EADA9}" type="sibTrans" cxnId="{46EE71ED-5B04-444A-B796-BD7EA75DD35D}">
      <dgm:prSet/>
      <dgm:spPr/>
      <dgm:t>
        <a:bodyPr/>
        <a:lstStyle/>
        <a:p>
          <a:endParaRPr lang="zh-CN" altLang="en-US"/>
        </a:p>
      </dgm:t>
    </dgm:pt>
    <dgm:pt modelId="{E41A8E56-037B-C544-8291-6036DFF373B4}">
      <dgm:prSet phldrT="[文本]"/>
      <dgm:spPr/>
      <dgm:t>
        <a:bodyPr/>
        <a:lstStyle/>
        <a:p>
          <a:r>
            <a:rPr lang="zh-CN" altLang="en-US"/>
            <a:t>注册</a:t>
          </a:r>
        </a:p>
      </dgm:t>
    </dgm:pt>
    <dgm:pt modelId="{1327A9CD-E137-3C46-A1B1-206A3FB3D878}" type="parTrans" cxnId="{37AF517F-3923-D348-90EC-1EF30EEF02F3}">
      <dgm:prSet/>
      <dgm:spPr/>
      <dgm:t>
        <a:bodyPr/>
        <a:lstStyle/>
        <a:p>
          <a:endParaRPr lang="zh-CN" altLang="en-US"/>
        </a:p>
      </dgm:t>
    </dgm:pt>
    <dgm:pt modelId="{9BA74E0A-45CC-C443-AB5E-3CAFE2F1E5A8}" type="sibTrans" cxnId="{37AF517F-3923-D348-90EC-1EF30EEF02F3}">
      <dgm:prSet/>
      <dgm:spPr/>
      <dgm:t>
        <a:bodyPr/>
        <a:lstStyle/>
        <a:p>
          <a:endParaRPr lang="zh-CN" altLang="en-US"/>
        </a:p>
      </dgm:t>
    </dgm:pt>
    <dgm:pt modelId="{80B1E8F9-AC6E-3D4B-B168-D0B7E77C4D97}">
      <dgm:prSet phldrT="[文本]"/>
      <dgm:spPr/>
      <dgm:t>
        <a:bodyPr/>
        <a:lstStyle/>
        <a:p>
          <a:r>
            <a:rPr lang="zh-CN" altLang="en-US"/>
            <a:t>云端</a:t>
          </a:r>
        </a:p>
      </dgm:t>
    </dgm:pt>
    <dgm:pt modelId="{3554D96C-B3B7-E849-BE4A-7B2B7358A800}" type="parTrans" cxnId="{1B27FA9F-3E24-7C4E-811F-0B30732CA857}">
      <dgm:prSet/>
      <dgm:spPr/>
      <dgm:t>
        <a:bodyPr/>
        <a:lstStyle/>
        <a:p>
          <a:endParaRPr lang="zh-CN" altLang="en-US"/>
        </a:p>
      </dgm:t>
    </dgm:pt>
    <dgm:pt modelId="{12C95A26-26D9-D64D-A31D-568D1C202A98}" type="sibTrans" cxnId="{1B27FA9F-3E24-7C4E-811F-0B30732CA857}">
      <dgm:prSet/>
      <dgm:spPr/>
      <dgm:t>
        <a:bodyPr/>
        <a:lstStyle/>
        <a:p>
          <a:endParaRPr lang="zh-CN" altLang="en-US"/>
        </a:p>
      </dgm:t>
    </dgm:pt>
    <dgm:pt modelId="{7389A7A5-0290-3440-86F7-2A50794CC061}">
      <dgm:prSet phldrT="[文本]"/>
      <dgm:spPr/>
      <dgm:t>
        <a:bodyPr/>
        <a:lstStyle/>
        <a:p>
          <a:r>
            <a:rPr lang="zh-CN" altLang="en-US"/>
            <a:t>云端</a:t>
          </a:r>
        </a:p>
      </dgm:t>
    </dgm:pt>
    <dgm:pt modelId="{A1EBAA90-E4DB-974E-A6D2-65A5B5C63FA8}" type="sibTrans" cxnId="{7388F5B9-7B71-6042-AA29-366983FF5744}">
      <dgm:prSet/>
      <dgm:spPr/>
      <dgm:t>
        <a:bodyPr/>
        <a:lstStyle/>
        <a:p>
          <a:endParaRPr lang="zh-CN" altLang="en-US"/>
        </a:p>
      </dgm:t>
    </dgm:pt>
    <dgm:pt modelId="{2395A2BE-F734-8F4A-AC4E-82CA938B5BC1}" type="parTrans" cxnId="{7388F5B9-7B71-6042-AA29-366983FF5744}">
      <dgm:prSet/>
      <dgm:spPr/>
      <dgm:t>
        <a:bodyPr/>
        <a:lstStyle/>
        <a:p>
          <a:endParaRPr lang="zh-CN" altLang="en-US"/>
        </a:p>
      </dgm:t>
    </dgm:pt>
    <dgm:pt modelId="{30540AF8-26B4-BC40-9276-158E0339069D}">
      <dgm:prSet phldrT="[文本]"/>
      <dgm:spPr/>
      <dgm:t>
        <a:bodyPr/>
        <a:lstStyle/>
        <a:p>
          <a:r>
            <a:rPr lang="zh-CN" altLang="en-US"/>
            <a:t>密码簿</a:t>
          </a:r>
        </a:p>
      </dgm:t>
    </dgm:pt>
    <dgm:pt modelId="{3623B7EB-8361-8E42-AA96-38CDD0BCE0E7}" type="parTrans" cxnId="{C40775C5-BEA0-734D-AF33-21129CDB97AD}">
      <dgm:prSet/>
      <dgm:spPr/>
      <dgm:t>
        <a:bodyPr/>
        <a:lstStyle/>
        <a:p>
          <a:endParaRPr lang="zh-CN" altLang="en-US"/>
        </a:p>
      </dgm:t>
    </dgm:pt>
    <dgm:pt modelId="{81471A3F-035E-774C-882F-F34D72F16A2C}" type="sibTrans" cxnId="{C40775C5-BEA0-734D-AF33-21129CDB97AD}">
      <dgm:prSet/>
      <dgm:spPr/>
      <dgm:t>
        <a:bodyPr/>
        <a:lstStyle/>
        <a:p>
          <a:endParaRPr lang="zh-CN" altLang="en-US"/>
        </a:p>
      </dgm:t>
    </dgm:pt>
    <dgm:pt modelId="{1E1D5E43-DED2-0C4D-B7A2-71E331669767}">
      <dgm:prSet phldrT="[文本]"/>
      <dgm:spPr/>
      <dgm:t>
        <a:bodyPr/>
        <a:lstStyle/>
        <a:p>
          <a:r>
            <a:rPr lang="zh-CN" altLang="en-US"/>
            <a:t>使用简介</a:t>
          </a:r>
        </a:p>
      </dgm:t>
    </dgm:pt>
    <dgm:pt modelId="{97FCDC32-06D2-B541-8FD9-F01FA767DF4E}" type="sibTrans" cxnId="{F53D5468-F720-7547-A43D-2F78B97BFD0E}">
      <dgm:prSet/>
      <dgm:spPr/>
      <dgm:t>
        <a:bodyPr/>
        <a:lstStyle/>
        <a:p>
          <a:endParaRPr lang="zh-CN" altLang="en-US"/>
        </a:p>
      </dgm:t>
    </dgm:pt>
    <dgm:pt modelId="{B704FE1E-D075-8A4B-8181-6241E44DBB1F}" type="parTrans" cxnId="{F53D5468-F720-7547-A43D-2F78B97BFD0E}">
      <dgm:prSet/>
      <dgm:spPr/>
      <dgm:t>
        <a:bodyPr/>
        <a:lstStyle/>
        <a:p>
          <a:endParaRPr lang="zh-CN" altLang="en-US"/>
        </a:p>
      </dgm:t>
    </dgm:pt>
    <dgm:pt modelId="{A509E945-4816-3D4D-82AA-5D101CA85C5B}">
      <dgm:prSet phldrT="[文本]"/>
      <dgm:spPr/>
      <dgm:t>
        <a:bodyPr/>
        <a:lstStyle/>
        <a:p>
          <a:r>
            <a:rPr lang="zh-CN" altLang="en-US"/>
            <a:t>用户</a:t>
          </a:r>
        </a:p>
      </dgm:t>
    </dgm:pt>
    <dgm:pt modelId="{669C9CCB-A700-D244-A2FB-B5AAEDB9D3F1}" type="parTrans" cxnId="{6A6507F6-0CA9-F045-AFAF-58790AFC5C73}">
      <dgm:prSet/>
      <dgm:spPr/>
      <dgm:t>
        <a:bodyPr/>
        <a:lstStyle/>
        <a:p>
          <a:endParaRPr lang="zh-CN" altLang="en-US"/>
        </a:p>
      </dgm:t>
    </dgm:pt>
    <dgm:pt modelId="{72BD01F1-0EB4-AC42-974D-10CEB88209BF}" type="sibTrans" cxnId="{6A6507F6-0CA9-F045-AFAF-58790AFC5C73}">
      <dgm:prSet/>
      <dgm:spPr/>
      <dgm:t>
        <a:bodyPr/>
        <a:lstStyle/>
        <a:p>
          <a:endParaRPr lang="zh-CN" altLang="en-US"/>
        </a:p>
      </dgm:t>
    </dgm:pt>
    <dgm:pt modelId="{686FE5A5-582D-5543-BC64-2849E48C31BC}">
      <dgm:prSet phldrT="[文本]"/>
      <dgm:spPr/>
      <dgm:t>
        <a:bodyPr/>
        <a:lstStyle/>
        <a:p>
          <a:r>
            <a:rPr lang="zh-CN" altLang="en-US"/>
            <a:t>游客</a:t>
          </a:r>
        </a:p>
      </dgm:t>
    </dgm:pt>
    <dgm:pt modelId="{20773806-941E-9349-95BF-E24D8F08A6C7}" type="parTrans" cxnId="{1217C970-CEE7-6C46-A70C-1C372E29DA2F}">
      <dgm:prSet/>
      <dgm:spPr/>
      <dgm:t>
        <a:bodyPr/>
        <a:lstStyle/>
        <a:p>
          <a:endParaRPr lang="zh-CN" altLang="en-US"/>
        </a:p>
      </dgm:t>
    </dgm:pt>
    <dgm:pt modelId="{DB39D5FA-9E6B-874B-967D-4FC020330DFE}" type="sibTrans" cxnId="{1217C970-CEE7-6C46-A70C-1C372E29DA2F}">
      <dgm:prSet/>
      <dgm:spPr/>
      <dgm:t>
        <a:bodyPr/>
        <a:lstStyle/>
        <a:p>
          <a:endParaRPr lang="zh-CN" altLang="en-US"/>
        </a:p>
      </dgm:t>
    </dgm:pt>
    <dgm:pt modelId="{A7F4B58A-714A-6748-8EAB-1A6404D59D06}">
      <dgm:prSet phldrT="[文本]"/>
      <dgm:spPr/>
      <dgm:t>
        <a:bodyPr/>
        <a:lstStyle/>
        <a:p>
          <a:r>
            <a:rPr lang="zh-CN" altLang="en-US"/>
            <a:t>密码簿</a:t>
          </a:r>
        </a:p>
      </dgm:t>
    </dgm:pt>
    <dgm:pt modelId="{61690C99-98AF-B340-984B-6AC02DC67F97}" type="parTrans" cxnId="{EF88BDD0-DD10-354B-98ED-BB9D3F5DBEF4}">
      <dgm:prSet/>
      <dgm:spPr/>
      <dgm:t>
        <a:bodyPr/>
        <a:lstStyle/>
        <a:p>
          <a:endParaRPr lang="zh-CN" altLang="en-US"/>
        </a:p>
      </dgm:t>
    </dgm:pt>
    <dgm:pt modelId="{8FAC4065-68FE-9948-A5AD-6601339C83B2}" type="sibTrans" cxnId="{EF88BDD0-DD10-354B-98ED-BB9D3F5DBEF4}">
      <dgm:prSet/>
      <dgm:spPr/>
      <dgm:t>
        <a:bodyPr/>
        <a:lstStyle/>
        <a:p>
          <a:endParaRPr lang="zh-CN" altLang="en-US"/>
        </a:p>
      </dgm:t>
    </dgm:pt>
    <dgm:pt modelId="{C14E86EC-33C0-3D4F-A73E-38DB7FA03F17}">
      <dgm:prSet phldrT="[文本]"/>
      <dgm:spPr/>
      <dgm:t>
        <a:bodyPr/>
        <a:lstStyle/>
        <a:p>
          <a:r>
            <a:rPr lang="zh-CN" altLang="en-US" dirty="0"/>
            <a:t>主登陆</a:t>
          </a:r>
        </a:p>
      </dgm:t>
    </dgm:pt>
    <dgm:pt modelId="{39A7B126-635D-7D4E-B898-AC87870C4F4F}" type="parTrans" cxnId="{AF7B8F3F-D9EE-1245-BF29-6C054F6DA19D}">
      <dgm:prSet/>
      <dgm:spPr/>
      <dgm:t>
        <a:bodyPr/>
        <a:lstStyle/>
        <a:p>
          <a:endParaRPr lang="zh-CN" altLang="en-US"/>
        </a:p>
      </dgm:t>
    </dgm:pt>
    <dgm:pt modelId="{1924D69F-5DCF-8749-A583-669807E8AA8E}" type="sibTrans" cxnId="{AF7B8F3F-D9EE-1245-BF29-6C054F6DA19D}">
      <dgm:prSet/>
      <dgm:spPr/>
      <dgm:t>
        <a:bodyPr/>
        <a:lstStyle/>
        <a:p>
          <a:endParaRPr lang="zh-CN" altLang="en-US"/>
        </a:p>
      </dgm:t>
    </dgm:pt>
    <dgm:pt modelId="{F0613351-1855-7F43-B9DB-1149BCC24130}">
      <dgm:prSet phldrT="[文本]"/>
      <dgm:spPr/>
      <dgm:t>
        <a:bodyPr/>
        <a:lstStyle/>
        <a:p>
          <a:r>
            <a:rPr lang="zh-CN" altLang="en-US"/>
            <a:t>成员介绍</a:t>
          </a:r>
        </a:p>
      </dgm:t>
    </dgm:pt>
    <dgm:pt modelId="{01052A07-54FD-EF46-B3A4-26DCCE8C032B}" type="parTrans" cxnId="{C7408A08-9C3D-4840-93AF-365DC08C2FE1}">
      <dgm:prSet/>
      <dgm:spPr/>
      <dgm:t>
        <a:bodyPr/>
        <a:lstStyle/>
        <a:p>
          <a:endParaRPr lang="zh-CN" altLang="en-US"/>
        </a:p>
      </dgm:t>
    </dgm:pt>
    <dgm:pt modelId="{69D820B2-46A6-0A41-9298-CBEED50B6C13}" type="sibTrans" cxnId="{C7408A08-9C3D-4840-93AF-365DC08C2FE1}">
      <dgm:prSet/>
      <dgm:spPr/>
      <dgm:t>
        <a:bodyPr/>
        <a:lstStyle/>
        <a:p>
          <a:endParaRPr lang="zh-CN" altLang="en-US"/>
        </a:p>
      </dgm:t>
    </dgm:pt>
    <dgm:pt modelId="{05CADEFC-CECB-914F-A986-DB839CF37143}">
      <dgm:prSet phldrT="[文本]"/>
      <dgm:spPr/>
      <dgm:t>
        <a:bodyPr/>
        <a:lstStyle/>
        <a:p>
          <a:r>
            <a:rPr lang="zh-CN" altLang="en-US"/>
            <a:t>保存</a:t>
          </a:r>
        </a:p>
      </dgm:t>
    </dgm:pt>
    <dgm:pt modelId="{64FE0F2D-74D2-5848-9EF0-E49EFD434B8C}" type="sibTrans" cxnId="{EB38832A-DD02-9E4A-84AA-64955E5E81D1}">
      <dgm:prSet/>
      <dgm:spPr/>
      <dgm:t>
        <a:bodyPr/>
        <a:lstStyle/>
        <a:p>
          <a:endParaRPr lang="zh-CN" altLang="en-US"/>
        </a:p>
      </dgm:t>
    </dgm:pt>
    <dgm:pt modelId="{43799DD9-220B-3F47-A52B-069951AA53EB}" type="parTrans" cxnId="{EB38832A-DD02-9E4A-84AA-64955E5E81D1}">
      <dgm:prSet/>
      <dgm:spPr/>
      <dgm:t>
        <a:bodyPr/>
        <a:lstStyle/>
        <a:p>
          <a:endParaRPr lang="zh-CN" altLang="en-US"/>
        </a:p>
      </dgm:t>
    </dgm:pt>
    <dgm:pt modelId="{060F15BB-EC7E-EC41-98AB-AD8B82928518}" type="pres">
      <dgm:prSet presAssocID="{BF9D3E09-31C1-4D4C-9C32-4BE6319DEF1F}" presName="hierChild1" presStyleCnt="0">
        <dgm:presLayoutVars>
          <dgm:chPref val="1"/>
          <dgm:dir/>
          <dgm:animOne val="branch"/>
          <dgm:animLvl val="lvl"/>
          <dgm:resizeHandles/>
        </dgm:presLayoutVars>
      </dgm:prSet>
      <dgm:spPr/>
      <dgm:t>
        <a:bodyPr/>
        <a:lstStyle/>
        <a:p>
          <a:endParaRPr lang="zh-CN" altLang="en-US"/>
        </a:p>
      </dgm:t>
    </dgm:pt>
    <dgm:pt modelId="{9CF6A21B-C5FF-3F43-9FAE-718CDEE10BBA}" type="pres">
      <dgm:prSet presAssocID="{C14E86EC-33C0-3D4F-A73E-38DB7FA03F17}" presName="hierRoot1" presStyleCnt="0"/>
      <dgm:spPr/>
      <dgm:t>
        <a:bodyPr/>
        <a:lstStyle/>
        <a:p>
          <a:endParaRPr lang="zh-CN" altLang="en-US"/>
        </a:p>
      </dgm:t>
    </dgm:pt>
    <dgm:pt modelId="{97530B6B-9C32-E840-BF65-AE8BE6C1306E}" type="pres">
      <dgm:prSet presAssocID="{C14E86EC-33C0-3D4F-A73E-38DB7FA03F17}" presName="composite" presStyleCnt="0"/>
      <dgm:spPr/>
      <dgm:t>
        <a:bodyPr/>
        <a:lstStyle/>
        <a:p>
          <a:endParaRPr lang="zh-CN" altLang="en-US"/>
        </a:p>
      </dgm:t>
    </dgm:pt>
    <dgm:pt modelId="{5CBE27BC-CF37-9644-A518-61DD850509E5}" type="pres">
      <dgm:prSet presAssocID="{C14E86EC-33C0-3D4F-A73E-38DB7FA03F17}" presName="background" presStyleLbl="node0" presStyleIdx="0" presStyleCnt="1"/>
      <dgm:spPr/>
      <dgm:t>
        <a:bodyPr/>
        <a:lstStyle/>
        <a:p>
          <a:endParaRPr lang="zh-CN" altLang="en-US"/>
        </a:p>
      </dgm:t>
    </dgm:pt>
    <dgm:pt modelId="{E6B8C0AF-DA58-054C-A62E-30AB3F469987}" type="pres">
      <dgm:prSet presAssocID="{C14E86EC-33C0-3D4F-A73E-38DB7FA03F17}" presName="text" presStyleLbl="fgAcc0" presStyleIdx="0" presStyleCnt="1" custScaleX="99898" custScaleY="52682" custLinFactNeighborX="1415" custLinFactNeighborY="-63053">
        <dgm:presLayoutVars>
          <dgm:chPref val="3"/>
        </dgm:presLayoutVars>
      </dgm:prSet>
      <dgm:spPr/>
      <dgm:t>
        <a:bodyPr/>
        <a:lstStyle/>
        <a:p>
          <a:endParaRPr lang="zh-CN" altLang="en-US"/>
        </a:p>
      </dgm:t>
    </dgm:pt>
    <dgm:pt modelId="{A3D3A00C-271C-8048-A4FC-22E6E49E5C78}" type="pres">
      <dgm:prSet presAssocID="{C14E86EC-33C0-3D4F-A73E-38DB7FA03F17}" presName="hierChild2" presStyleCnt="0"/>
      <dgm:spPr/>
      <dgm:t>
        <a:bodyPr/>
        <a:lstStyle/>
        <a:p>
          <a:endParaRPr lang="zh-CN" altLang="en-US"/>
        </a:p>
      </dgm:t>
    </dgm:pt>
    <dgm:pt modelId="{8C8D5CB2-2DE8-5B40-A166-CDAD1440D7E2}" type="pres">
      <dgm:prSet presAssocID="{369E54A3-6C3C-F84B-80DC-5BAD3289E98C}" presName="Name10" presStyleLbl="parChTrans1D2" presStyleIdx="0" presStyleCnt="3"/>
      <dgm:spPr/>
      <dgm:t>
        <a:bodyPr/>
        <a:lstStyle/>
        <a:p>
          <a:endParaRPr lang="zh-CN" altLang="en-US"/>
        </a:p>
      </dgm:t>
    </dgm:pt>
    <dgm:pt modelId="{BEAAEAE3-8ABA-AF40-B9E8-DD0697BF2249}" type="pres">
      <dgm:prSet presAssocID="{565B0656-758C-C149-89E7-5875DCF76FA0}" presName="hierRoot2" presStyleCnt="0"/>
      <dgm:spPr/>
      <dgm:t>
        <a:bodyPr/>
        <a:lstStyle/>
        <a:p>
          <a:endParaRPr lang="zh-CN" altLang="en-US"/>
        </a:p>
      </dgm:t>
    </dgm:pt>
    <dgm:pt modelId="{37098A46-6D61-0E46-B249-D3FF98F9229D}" type="pres">
      <dgm:prSet presAssocID="{565B0656-758C-C149-89E7-5875DCF76FA0}" presName="composite2" presStyleCnt="0"/>
      <dgm:spPr/>
      <dgm:t>
        <a:bodyPr/>
        <a:lstStyle/>
        <a:p>
          <a:endParaRPr lang="zh-CN" altLang="en-US"/>
        </a:p>
      </dgm:t>
    </dgm:pt>
    <dgm:pt modelId="{7809F56D-75BA-4A4A-9C5B-8A81ACBE0F66}" type="pres">
      <dgm:prSet presAssocID="{565B0656-758C-C149-89E7-5875DCF76FA0}" presName="background2" presStyleLbl="node2" presStyleIdx="0" presStyleCnt="3"/>
      <dgm:spPr/>
      <dgm:t>
        <a:bodyPr/>
        <a:lstStyle/>
        <a:p>
          <a:endParaRPr lang="zh-CN" altLang="en-US"/>
        </a:p>
      </dgm:t>
    </dgm:pt>
    <dgm:pt modelId="{A942A56F-7ED6-2E4D-8518-6B5297C8DDA0}" type="pres">
      <dgm:prSet presAssocID="{565B0656-758C-C149-89E7-5875DCF76FA0}" presName="text2" presStyleLbl="fgAcc2" presStyleIdx="0" presStyleCnt="3" custScaleX="89688" custScaleY="53279" custLinFactNeighborX="4785" custLinFactNeighborY="-37197">
        <dgm:presLayoutVars>
          <dgm:chPref val="3"/>
        </dgm:presLayoutVars>
      </dgm:prSet>
      <dgm:spPr/>
      <dgm:t>
        <a:bodyPr/>
        <a:lstStyle/>
        <a:p>
          <a:endParaRPr lang="zh-CN" altLang="en-US"/>
        </a:p>
      </dgm:t>
    </dgm:pt>
    <dgm:pt modelId="{24E33426-6FD7-A846-A6C4-3928A0DF1559}" type="pres">
      <dgm:prSet presAssocID="{565B0656-758C-C149-89E7-5875DCF76FA0}" presName="hierChild3" presStyleCnt="0"/>
      <dgm:spPr/>
      <dgm:t>
        <a:bodyPr/>
        <a:lstStyle/>
        <a:p>
          <a:endParaRPr lang="zh-CN" altLang="en-US"/>
        </a:p>
      </dgm:t>
    </dgm:pt>
    <dgm:pt modelId="{626B7DCA-16A2-6D4C-B2D0-AC058B81BEFD}" type="pres">
      <dgm:prSet presAssocID="{669C9CCB-A700-D244-A2FB-B5AAEDB9D3F1}" presName="Name17" presStyleLbl="parChTrans1D3" presStyleIdx="0" presStyleCnt="4"/>
      <dgm:spPr/>
      <dgm:t>
        <a:bodyPr/>
        <a:lstStyle/>
        <a:p>
          <a:endParaRPr lang="zh-CN" altLang="en-US"/>
        </a:p>
      </dgm:t>
    </dgm:pt>
    <dgm:pt modelId="{04F8CEDB-3497-B14E-A41C-430CBCDD4DE3}" type="pres">
      <dgm:prSet presAssocID="{A509E945-4816-3D4D-82AA-5D101CA85C5B}" presName="hierRoot3" presStyleCnt="0"/>
      <dgm:spPr/>
      <dgm:t>
        <a:bodyPr/>
        <a:lstStyle/>
        <a:p>
          <a:endParaRPr lang="zh-CN" altLang="en-US"/>
        </a:p>
      </dgm:t>
    </dgm:pt>
    <dgm:pt modelId="{A1ED736A-2C71-DB4A-9C98-4681FE5F475C}" type="pres">
      <dgm:prSet presAssocID="{A509E945-4816-3D4D-82AA-5D101CA85C5B}" presName="composite3" presStyleCnt="0"/>
      <dgm:spPr/>
      <dgm:t>
        <a:bodyPr/>
        <a:lstStyle/>
        <a:p>
          <a:endParaRPr lang="zh-CN" altLang="en-US"/>
        </a:p>
      </dgm:t>
    </dgm:pt>
    <dgm:pt modelId="{20E17BA4-2024-B74D-B477-BCF60FB9EE11}" type="pres">
      <dgm:prSet presAssocID="{A509E945-4816-3D4D-82AA-5D101CA85C5B}" presName="background3" presStyleLbl="node3" presStyleIdx="0" presStyleCnt="4"/>
      <dgm:spPr/>
      <dgm:t>
        <a:bodyPr/>
        <a:lstStyle/>
        <a:p>
          <a:endParaRPr lang="zh-CN" altLang="en-US"/>
        </a:p>
      </dgm:t>
    </dgm:pt>
    <dgm:pt modelId="{B42E05C6-0EB0-AB40-84A3-274FD64F7DAD}" type="pres">
      <dgm:prSet presAssocID="{A509E945-4816-3D4D-82AA-5D101CA85C5B}" presName="text3" presStyleLbl="fgAcc3" presStyleIdx="0" presStyleCnt="4" custScaleX="73992" custScaleY="54397">
        <dgm:presLayoutVars>
          <dgm:chPref val="3"/>
        </dgm:presLayoutVars>
      </dgm:prSet>
      <dgm:spPr/>
      <dgm:t>
        <a:bodyPr/>
        <a:lstStyle/>
        <a:p>
          <a:endParaRPr lang="zh-CN" altLang="en-US"/>
        </a:p>
      </dgm:t>
    </dgm:pt>
    <dgm:pt modelId="{BB9203D3-0B6C-334A-A620-FFB7C1B4D54C}" type="pres">
      <dgm:prSet presAssocID="{A509E945-4816-3D4D-82AA-5D101CA85C5B}" presName="hierChild4" presStyleCnt="0"/>
      <dgm:spPr/>
      <dgm:t>
        <a:bodyPr/>
        <a:lstStyle/>
        <a:p>
          <a:endParaRPr lang="zh-CN" altLang="en-US"/>
        </a:p>
      </dgm:t>
    </dgm:pt>
    <dgm:pt modelId="{6DCE63C8-6E4E-4444-9D25-9F88D9FFDD38}" type="pres">
      <dgm:prSet presAssocID="{43799DD9-220B-3F47-A52B-069951AA53EB}" presName="Name23" presStyleLbl="parChTrans1D4" presStyleIdx="0" presStyleCnt="4"/>
      <dgm:spPr/>
      <dgm:t>
        <a:bodyPr/>
        <a:lstStyle/>
        <a:p>
          <a:endParaRPr lang="zh-CN" altLang="en-US"/>
        </a:p>
      </dgm:t>
    </dgm:pt>
    <dgm:pt modelId="{1F905DC6-2C5A-A64F-809A-519FB0F7B471}" type="pres">
      <dgm:prSet presAssocID="{05CADEFC-CECB-914F-A986-DB839CF37143}" presName="hierRoot4" presStyleCnt="0"/>
      <dgm:spPr/>
      <dgm:t>
        <a:bodyPr/>
        <a:lstStyle/>
        <a:p>
          <a:endParaRPr lang="zh-CN" altLang="en-US"/>
        </a:p>
      </dgm:t>
    </dgm:pt>
    <dgm:pt modelId="{93C5E2FD-9490-404A-9612-3884113079D8}" type="pres">
      <dgm:prSet presAssocID="{05CADEFC-CECB-914F-A986-DB839CF37143}" presName="composite4" presStyleCnt="0"/>
      <dgm:spPr/>
      <dgm:t>
        <a:bodyPr/>
        <a:lstStyle/>
        <a:p>
          <a:endParaRPr lang="zh-CN" altLang="en-US"/>
        </a:p>
      </dgm:t>
    </dgm:pt>
    <dgm:pt modelId="{9F380BAD-326D-F14D-893A-A362C9771315}" type="pres">
      <dgm:prSet presAssocID="{05CADEFC-CECB-914F-A986-DB839CF37143}" presName="background4" presStyleLbl="node4" presStyleIdx="0" presStyleCnt="4"/>
      <dgm:spPr/>
      <dgm:t>
        <a:bodyPr/>
        <a:lstStyle/>
        <a:p>
          <a:endParaRPr lang="zh-CN" altLang="en-US"/>
        </a:p>
      </dgm:t>
    </dgm:pt>
    <dgm:pt modelId="{2E9F2865-71B1-6E41-9639-7B8DC30E51E9}" type="pres">
      <dgm:prSet presAssocID="{05CADEFC-CECB-914F-A986-DB839CF37143}" presName="text4" presStyleLbl="fgAcc4" presStyleIdx="0" presStyleCnt="4" custScaleX="76749" custScaleY="51033">
        <dgm:presLayoutVars>
          <dgm:chPref val="3"/>
        </dgm:presLayoutVars>
      </dgm:prSet>
      <dgm:spPr/>
      <dgm:t>
        <a:bodyPr/>
        <a:lstStyle/>
        <a:p>
          <a:endParaRPr lang="zh-CN" altLang="en-US"/>
        </a:p>
      </dgm:t>
    </dgm:pt>
    <dgm:pt modelId="{AF07330B-545C-BE44-BE57-DDFA267D6F0A}" type="pres">
      <dgm:prSet presAssocID="{05CADEFC-CECB-914F-A986-DB839CF37143}" presName="hierChild5" presStyleCnt="0"/>
      <dgm:spPr/>
      <dgm:t>
        <a:bodyPr/>
        <a:lstStyle/>
        <a:p>
          <a:endParaRPr lang="zh-CN" altLang="en-US"/>
        </a:p>
      </dgm:t>
    </dgm:pt>
    <dgm:pt modelId="{D07620F1-B111-9D48-9033-D29ADEC915FD}" type="pres">
      <dgm:prSet presAssocID="{3554D96C-B3B7-E849-BE4A-7B2B7358A800}" presName="Name23" presStyleLbl="parChTrans1D4" presStyleIdx="1" presStyleCnt="4"/>
      <dgm:spPr/>
      <dgm:t>
        <a:bodyPr/>
        <a:lstStyle/>
        <a:p>
          <a:endParaRPr lang="zh-CN" altLang="en-US"/>
        </a:p>
      </dgm:t>
    </dgm:pt>
    <dgm:pt modelId="{A5A72D88-7514-494B-BA3B-C73410CB881C}" type="pres">
      <dgm:prSet presAssocID="{80B1E8F9-AC6E-3D4B-B168-D0B7E77C4D97}" presName="hierRoot4" presStyleCnt="0"/>
      <dgm:spPr/>
      <dgm:t>
        <a:bodyPr/>
        <a:lstStyle/>
        <a:p>
          <a:endParaRPr lang="zh-CN" altLang="en-US"/>
        </a:p>
      </dgm:t>
    </dgm:pt>
    <dgm:pt modelId="{E51223BB-CE21-D244-A01F-1B236F9DC18B}" type="pres">
      <dgm:prSet presAssocID="{80B1E8F9-AC6E-3D4B-B168-D0B7E77C4D97}" presName="composite4" presStyleCnt="0"/>
      <dgm:spPr/>
      <dgm:t>
        <a:bodyPr/>
        <a:lstStyle/>
        <a:p>
          <a:endParaRPr lang="zh-CN" altLang="en-US"/>
        </a:p>
      </dgm:t>
    </dgm:pt>
    <dgm:pt modelId="{2539AEF8-8823-BE44-98C9-22475927DFCA}" type="pres">
      <dgm:prSet presAssocID="{80B1E8F9-AC6E-3D4B-B168-D0B7E77C4D97}" presName="background4" presStyleLbl="node4" presStyleIdx="1" presStyleCnt="4"/>
      <dgm:spPr/>
      <dgm:t>
        <a:bodyPr/>
        <a:lstStyle/>
        <a:p>
          <a:endParaRPr lang="zh-CN" altLang="en-US"/>
        </a:p>
      </dgm:t>
    </dgm:pt>
    <dgm:pt modelId="{EB9B5DE6-C07D-9744-8384-1B3C7F3DC36D}" type="pres">
      <dgm:prSet presAssocID="{80B1E8F9-AC6E-3D4B-B168-D0B7E77C4D97}" presName="text4" presStyleLbl="fgAcc4" presStyleIdx="1" presStyleCnt="4" custScaleX="68342" custScaleY="50804" custLinFactNeighborX="-6761" custLinFactNeighborY="36857">
        <dgm:presLayoutVars>
          <dgm:chPref val="3"/>
        </dgm:presLayoutVars>
      </dgm:prSet>
      <dgm:spPr/>
      <dgm:t>
        <a:bodyPr/>
        <a:lstStyle/>
        <a:p>
          <a:endParaRPr lang="zh-CN" altLang="en-US"/>
        </a:p>
      </dgm:t>
    </dgm:pt>
    <dgm:pt modelId="{5E8DD877-4E40-2648-B6FE-FD24AF162302}" type="pres">
      <dgm:prSet presAssocID="{80B1E8F9-AC6E-3D4B-B168-D0B7E77C4D97}" presName="hierChild5" presStyleCnt="0"/>
      <dgm:spPr/>
      <dgm:t>
        <a:bodyPr/>
        <a:lstStyle/>
        <a:p>
          <a:endParaRPr lang="zh-CN" altLang="en-US"/>
        </a:p>
      </dgm:t>
    </dgm:pt>
    <dgm:pt modelId="{AFEFDCBE-A350-3B43-9EE4-14DB1F3B97F3}" type="pres">
      <dgm:prSet presAssocID="{3623B7EB-8361-8E42-AA96-38CDD0BCE0E7}" presName="Name23" presStyleLbl="parChTrans1D4" presStyleIdx="2" presStyleCnt="4"/>
      <dgm:spPr/>
      <dgm:t>
        <a:bodyPr/>
        <a:lstStyle/>
        <a:p>
          <a:endParaRPr lang="zh-CN" altLang="en-US"/>
        </a:p>
      </dgm:t>
    </dgm:pt>
    <dgm:pt modelId="{084E3B45-5CF5-3E44-BAE3-AD365A3D7B99}" type="pres">
      <dgm:prSet presAssocID="{30540AF8-26B4-BC40-9276-158E0339069D}" presName="hierRoot4" presStyleCnt="0"/>
      <dgm:spPr/>
      <dgm:t>
        <a:bodyPr/>
        <a:lstStyle/>
        <a:p>
          <a:endParaRPr lang="zh-CN" altLang="en-US"/>
        </a:p>
      </dgm:t>
    </dgm:pt>
    <dgm:pt modelId="{4CA75AA3-C001-6648-A0C5-E4E11D74E054}" type="pres">
      <dgm:prSet presAssocID="{30540AF8-26B4-BC40-9276-158E0339069D}" presName="composite4" presStyleCnt="0"/>
      <dgm:spPr/>
      <dgm:t>
        <a:bodyPr/>
        <a:lstStyle/>
        <a:p>
          <a:endParaRPr lang="zh-CN" altLang="en-US"/>
        </a:p>
      </dgm:t>
    </dgm:pt>
    <dgm:pt modelId="{80FBD60E-6878-5943-B38A-3C74C1F07D67}" type="pres">
      <dgm:prSet presAssocID="{30540AF8-26B4-BC40-9276-158E0339069D}" presName="background4" presStyleLbl="node4" presStyleIdx="2" presStyleCnt="4"/>
      <dgm:spPr/>
      <dgm:t>
        <a:bodyPr/>
        <a:lstStyle/>
        <a:p>
          <a:endParaRPr lang="zh-CN" altLang="en-US"/>
        </a:p>
      </dgm:t>
    </dgm:pt>
    <dgm:pt modelId="{A7A339F2-6020-A64E-9CA8-E3B1137F9993}" type="pres">
      <dgm:prSet presAssocID="{30540AF8-26B4-BC40-9276-158E0339069D}" presName="text4" presStyleLbl="fgAcc4" presStyleIdx="2" presStyleCnt="4" custScaleX="70475" custScaleY="48318" custLinFactNeighborX="4993" custLinFactNeighborY="36442">
        <dgm:presLayoutVars>
          <dgm:chPref val="3"/>
        </dgm:presLayoutVars>
      </dgm:prSet>
      <dgm:spPr/>
      <dgm:t>
        <a:bodyPr/>
        <a:lstStyle/>
        <a:p>
          <a:endParaRPr lang="zh-CN" altLang="en-US"/>
        </a:p>
      </dgm:t>
    </dgm:pt>
    <dgm:pt modelId="{8A88B2DA-3017-E345-8BD5-D434E0884635}" type="pres">
      <dgm:prSet presAssocID="{30540AF8-26B4-BC40-9276-158E0339069D}" presName="hierChild5" presStyleCnt="0"/>
      <dgm:spPr/>
      <dgm:t>
        <a:bodyPr/>
        <a:lstStyle/>
        <a:p>
          <a:endParaRPr lang="zh-CN" altLang="en-US"/>
        </a:p>
      </dgm:t>
    </dgm:pt>
    <dgm:pt modelId="{05CDB102-F205-9845-BD55-6122338D5DC2}" type="pres">
      <dgm:prSet presAssocID="{20773806-941E-9349-95BF-E24D8F08A6C7}" presName="Name17" presStyleLbl="parChTrans1D3" presStyleIdx="1" presStyleCnt="4"/>
      <dgm:spPr/>
      <dgm:t>
        <a:bodyPr/>
        <a:lstStyle/>
        <a:p>
          <a:endParaRPr lang="zh-CN" altLang="en-US"/>
        </a:p>
      </dgm:t>
    </dgm:pt>
    <dgm:pt modelId="{02C183C2-0C9C-6346-9956-AA29EDD1A21B}" type="pres">
      <dgm:prSet presAssocID="{686FE5A5-582D-5543-BC64-2849E48C31BC}" presName="hierRoot3" presStyleCnt="0"/>
      <dgm:spPr/>
      <dgm:t>
        <a:bodyPr/>
        <a:lstStyle/>
        <a:p>
          <a:endParaRPr lang="zh-CN" altLang="en-US"/>
        </a:p>
      </dgm:t>
    </dgm:pt>
    <dgm:pt modelId="{5CE36DBE-AA23-0E46-8475-77D4A4B26F51}" type="pres">
      <dgm:prSet presAssocID="{686FE5A5-582D-5543-BC64-2849E48C31BC}" presName="composite3" presStyleCnt="0"/>
      <dgm:spPr/>
      <dgm:t>
        <a:bodyPr/>
        <a:lstStyle/>
        <a:p>
          <a:endParaRPr lang="zh-CN" altLang="en-US"/>
        </a:p>
      </dgm:t>
    </dgm:pt>
    <dgm:pt modelId="{31B434A1-8D33-4545-AAB9-A4682ED7B81B}" type="pres">
      <dgm:prSet presAssocID="{686FE5A5-582D-5543-BC64-2849E48C31BC}" presName="background3" presStyleLbl="node3" presStyleIdx="1" presStyleCnt="4"/>
      <dgm:spPr/>
      <dgm:t>
        <a:bodyPr/>
        <a:lstStyle/>
        <a:p>
          <a:endParaRPr lang="zh-CN" altLang="en-US"/>
        </a:p>
      </dgm:t>
    </dgm:pt>
    <dgm:pt modelId="{3F1D4133-4F64-BC4E-83AF-2706AB864CCB}" type="pres">
      <dgm:prSet presAssocID="{686FE5A5-582D-5543-BC64-2849E48C31BC}" presName="text3" presStyleLbl="fgAcc3" presStyleIdx="1" presStyleCnt="4" custScaleX="64525" custScaleY="54524">
        <dgm:presLayoutVars>
          <dgm:chPref val="3"/>
        </dgm:presLayoutVars>
      </dgm:prSet>
      <dgm:spPr/>
      <dgm:t>
        <a:bodyPr/>
        <a:lstStyle/>
        <a:p>
          <a:endParaRPr lang="zh-CN" altLang="en-US"/>
        </a:p>
      </dgm:t>
    </dgm:pt>
    <dgm:pt modelId="{B5657DC3-383F-874B-AAC4-AEBA7D860E37}" type="pres">
      <dgm:prSet presAssocID="{686FE5A5-582D-5543-BC64-2849E48C31BC}" presName="hierChild4" presStyleCnt="0"/>
      <dgm:spPr/>
      <dgm:t>
        <a:bodyPr/>
        <a:lstStyle/>
        <a:p>
          <a:endParaRPr lang="zh-CN" altLang="en-US"/>
        </a:p>
      </dgm:t>
    </dgm:pt>
    <dgm:pt modelId="{0D9507CA-C121-5C49-AEDB-995D4E198180}" type="pres">
      <dgm:prSet presAssocID="{61690C99-98AF-B340-984B-6AC02DC67F97}" presName="Name23" presStyleLbl="parChTrans1D4" presStyleIdx="3" presStyleCnt="4"/>
      <dgm:spPr/>
      <dgm:t>
        <a:bodyPr/>
        <a:lstStyle/>
        <a:p>
          <a:endParaRPr lang="zh-CN" altLang="en-US"/>
        </a:p>
      </dgm:t>
    </dgm:pt>
    <dgm:pt modelId="{DFC36EB5-B7A4-B14E-AAFE-EC73B1A5FE57}" type="pres">
      <dgm:prSet presAssocID="{A7F4B58A-714A-6748-8EAB-1A6404D59D06}" presName="hierRoot4" presStyleCnt="0"/>
      <dgm:spPr/>
      <dgm:t>
        <a:bodyPr/>
        <a:lstStyle/>
        <a:p>
          <a:endParaRPr lang="zh-CN" altLang="en-US"/>
        </a:p>
      </dgm:t>
    </dgm:pt>
    <dgm:pt modelId="{1829AC7F-4AB3-5046-B59B-7C0117A61EB2}" type="pres">
      <dgm:prSet presAssocID="{A7F4B58A-714A-6748-8EAB-1A6404D59D06}" presName="composite4" presStyleCnt="0"/>
      <dgm:spPr/>
      <dgm:t>
        <a:bodyPr/>
        <a:lstStyle/>
        <a:p>
          <a:endParaRPr lang="zh-CN" altLang="en-US"/>
        </a:p>
      </dgm:t>
    </dgm:pt>
    <dgm:pt modelId="{689F2FBC-2044-F74D-8CEF-84EA87A68CE0}" type="pres">
      <dgm:prSet presAssocID="{A7F4B58A-714A-6748-8EAB-1A6404D59D06}" presName="background4" presStyleLbl="node4" presStyleIdx="3" presStyleCnt="4"/>
      <dgm:spPr/>
      <dgm:t>
        <a:bodyPr/>
        <a:lstStyle/>
        <a:p>
          <a:endParaRPr lang="zh-CN" altLang="en-US"/>
        </a:p>
      </dgm:t>
    </dgm:pt>
    <dgm:pt modelId="{7AC1A9ED-EA63-7C4E-B78D-AD23D7170131}" type="pres">
      <dgm:prSet presAssocID="{A7F4B58A-714A-6748-8EAB-1A6404D59D06}" presName="text4" presStyleLbl="fgAcc4" presStyleIdx="3" presStyleCnt="4" custScaleX="69046" custScaleY="46603" custLinFactNeighborX="3698" custLinFactNeighborY="2453">
        <dgm:presLayoutVars>
          <dgm:chPref val="3"/>
        </dgm:presLayoutVars>
      </dgm:prSet>
      <dgm:spPr/>
      <dgm:t>
        <a:bodyPr/>
        <a:lstStyle/>
        <a:p>
          <a:endParaRPr lang="zh-CN" altLang="en-US"/>
        </a:p>
      </dgm:t>
    </dgm:pt>
    <dgm:pt modelId="{074084C5-F951-364F-A7FE-A27EB760E7D1}" type="pres">
      <dgm:prSet presAssocID="{A7F4B58A-714A-6748-8EAB-1A6404D59D06}" presName="hierChild5" presStyleCnt="0"/>
      <dgm:spPr/>
      <dgm:t>
        <a:bodyPr/>
        <a:lstStyle/>
        <a:p>
          <a:endParaRPr lang="zh-CN" altLang="en-US"/>
        </a:p>
      </dgm:t>
    </dgm:pt>
    <dgm:pt modelId="{0BF7CD31-CA5B-5A48-BDA5-C054F18E93DA}" type="pres">
      <dgm:prSet presAssocID="{1327A9CD-E137-3C46-A1B1-206A3FB3D878}" presName="Name10" presStyleLbl="parChTrans1D2" presStyleIdx="1" presStyleCnt="3"/>
      <dgm:spPr/>
      <dgm:t>
        <a:bodyPr/>
        <a:lstStyle/>
        <a:p>
          <a:endParaRPr lang="zh-CN" altLang="en-US"/>
        </a:p>
      </dgm:t>
    </dgm:pt>
    <dgm:pt modelId="{32C1729E-5660-3642-BA3C-87E397E76A3A}" type="pres">
      <dgm:prSet presAssocID="{E41A8E56-037B-C544-8291-6036DFF373B4}" presName="hierRoot2" presStyleCnt="0"/>
      <dgm:spPr/>
      <dgm:t>
        <a:bodyPr/>
        <a:lstStyle/>
        <a:p>
          <a:endParaRPr lang="zh-CN" altLang="en-US"/>
        </a:p>
      </dgm:t>
    </dgm:pt>
    <dgm:pt modelId="{A91537AF-B548-F547-A3CF-5338833C1CEE}" type="pres">
      <dgm:prSet presAssocID="{E41A8E56-037B-C544-8291-6036DFF373B4}" presName="composite2" presStyleCnt="0"/>
      <dgm:spPr/>
      <dgm:t>
        <a:bodyPr/>
        <a:lstStyle/>
        <a:p>
          <a:endParaRPr lang="zh-CN" altLang="en-US"/>
        </a:p>
      </dgm:t>
    </dgm:pt>
    <dgm:pt modelId="{41CAEAA6-7B79-F84C-B600-145AA40DB426}" type="pres">
      <dgm:prSet presAssocID="{E41A8E56-037B-C544-8291-6036DFF373B4}" presName="background2" presStyleLbl="node2" presStyleIdx="1" presStyleCnt="3"/>
      <dgm:spPr/>
      <dgm:t>
        <a:bodyPr/>
        <a:lstStyle/>
        <a:p>
          <a:endParaRPr lang="zh-CN" altLang="en-US"/>
        </a:p>
      </dgm:t>
    </dgm:pt>
    <dgm:pt modelId="{81C923C3-569A-7E40-AA36-196D526A66DF}" type="pres">
      <dgm:prSet presAssocID="{E41A8E56-037B-C544-8291-6036DFF373B4}" presName="text2" presStyleLbl="fgAcc2" presStyleIdx="1" presStyleCnt="3" custScaleX="85933" custScaleY="53700" custLinFactNeighborX="-9641" custLinFactNeighborY="-37187">
        <dgm:presLayoutVars>
          <dgm:chPref val="3"/>
        </dgm:presLayoutVars>
      </dgm:prSet>
      <dgm:spPr/>
      <dgm:t>
        <a:bodyPr/>
        <a:lstStyle/>
        <a:p>
          <a:endParaRPr lang="zh-CN" altLang="en-US"/>
        </a:p>
      </dgm:t>
    </dgm:pt>
    <dgm:pt modelId="{EF77B08A-4656-444D-AA49-BACFBB3DF2FF}" type="pres">
      <dgm:prSet presAssocID="{E41A8E56-037B-C544-8291-6036DFF373B4}" presName="hierChild3" presStyleCnt="0"/>
      <dgm:spPr/>
      <dgm:t>
        <a:bodyPr/>
        <a:lstStyle/>
        <a:p>
          <a:endParaRPr lang="zh-CN" altLang="en-US"/>
        </a:p>
      </dgm:t>
    </dgm:pt>
    <dgm:pt modelId="{5072B516-0F34-254C-8370-0E12A7D5F056}" type="pres">
      <dgm:prSet presAssocID="{2395A2BE-F734-8F4A-AC4E-82CA938B5BC1}" presName="Name17" presStyleLbl="parChTrans1D3" presStyleIdx="2" presStyleCnt="4"/>
      <dgm:spPr/>
      <dgm:t>
        <a:bodyPr/>
        <a:lstStyle/>
        <a:p>
          <a:endParaRPr lang="zh-CN" altLang="en-US"/>
        </a:p>
      </dgm:t>
    </dgm:pt>
    <dgm:pt modelId="{EB6ECED9-BFA9-8A4F-A188-9503708E1061}" type="pres">
      <dgm:prSet presAssocID="{7389A7A5-0290-3440-86F7-2A50794CC061}" presName="hierRoot3" presStyleCnt="0"/>
      <dgm:spPr/>
      <dgm:t>
        <a:bodyPr/>
        <a:lstStyle/>
        <a:p>
          <a:endParaRPr lang="zh-CN" altLang="en-US"/>
        </a:p>
      </dgm:t>
    </dgm:pt>
    <dgm:pt modelId="{26AD1EA7-E521-E041-89BD-1C1F863D825F}" type="pres">
      <dgm:prSet presAssocID="{7389A7A5-0290-3440-86F7-2A50794CC061}" presName="composite3" presStyleCnt="0"/>
      <dgm:spPr/>
      <dgm:t>
        <a:bodyPr/>
        <a:lstStyle/>
        <a:p>
          <a:endParaRPr lang="zh-CN" altLang="en-US"/>
        </a:p>
      </dgm:t>
    </dgm:pt>
    <dgm:pt modelId="{EE9230ED-2C44-D64A-822C-AAFEB0C4994D}" type="pres">
      <dgm:prSet presAssocID="{7389A7A5-0290-3440-86F7-2A50794CC061}" presName="background3" presStyleLbl="node3" presStyleIdx="2" presStyleCnt="4"/>
      <dgm:spPr/>
      <dgm:t>
        <a:bodyPr/>
        <a:lstStyle/>
        <a:p>
          <a:endParaRPr lang="zh-CN" altLang="en-US"/>
        </a:p>
      </dgm:t>
    </dgm:pt>
    <dgm:pt modelId="{EDB117C7-83D4-1E44-968F-4479AE1B9030}" type="pres">
      <dgm:prSet presAssocID="{7389A7A5-0290-3440-86F7-2A50794CC061}" presName="text3" presStyleLbl="fgAcc3" presStyleIdx="2" presStyleCnt="4" custScaleX="60647" custScaleY="52862" custLinFactNeighborX="-5371" custLinFactNeighborY="390">
        <dgm:presLayoutVars>
          <dgm:chPref val="3"/>
        </dgm:presLayoutVars>
      </dgm:prSet>
      <dgm:spPr/>
      <dgm:t>
        <a:bodyPr/>
        <a:lstStyle/>
        <a:p>
          <a:endParaRPr lang="zh-CN" altLang="en-US"/>
        </a:p>
      </dgm:t>
    </dgm:pt>
    <dgm:pt modelId="{D2622D34-5405-4E4C-BFC2-C97B3ED4111D}" type="pres">
      <dgm:prSet presAssocID="{7389A7A5-0290-3440-86F7-2A50794CC061}" presName="hierChild4" presStyleCnt="0"/>
      <dgm:spPr/>
      <dgm:t>
        <a:bodyPr/>
        <a:lstStyle/>
        <a:p>
          <a:endParaRPr lang="zh-CN" altLang="en-US"/>
        </a:p>
      </dgm:t>
    </dgm:pt>
    <dgm:pt modelId="{ACE6F521-5FFB-CF45-AC2C-2530C5E99FD0}" type="pres">
      <dgm:prSet presAssocID="{B704FE1E-D075-8A4B-8181-6241E44DBB1F}" presName="Name10" presStyleLbl="parChTrans1D2" presStyleIdx="2" presStyleCnt="3"/>
      <dgm:spPr/>
      <dgm:t>
        <a:bodyPr/>
        <a:lstStyle/>
        <a:p>
          <a:endParaRPr lang="zh-CN" altLang="en-US"/>
        </a:p>
      </dgm:t>
    </dgm:pt>
    <dgm:pt modelId="{6063D734-A691-4544-97B3-F96C7A8980C2}" type="pres">
      <dgm:prSet presAssocID="{1E1D5E43-DED2-0C4D-B7A2-71E331669767}" presName="hierRoot2" presStyleCnt="0"/>
      <dgm:spPr/>
      <dgm:t>
        <a:bodyPr/>
        <a:lstStyle/>
        <a:p>
          <a:endParaRPr lang="zh-CN" altLang="en-US"/>
        </a:p>
      </dgm:t>
    </dgm:pt>
    <dgm:pt modelId="{61ABB58B-610C-C746-8EA6-405A33BBEE15}" type="pres">
      <dgm:prSet presAssocID="{1E1D5E43-DED2-0C4D-B7A2-71E331669767}" presName="composite2" presStyleCnt="0"/>
      <dgm:spPr/>
      <dgm:t>
        <a:bodyPr/>
        <a:lstStyle/>
        <a:p>
          <a:endParaRPr lang="zh-CN" altLang="en-US"/>
        </a:p>
      </dgm:t>
    </dgm:pt>
    <dgm:pt modelId="{3BD5C815-5381-2F41-B02D-B23CC901A214}" type="pres">
      <dgm:prSet presAssocID="{1E1D5E43-DED2-0C4D-B7A2-71E331669767}" presName="background2" presStyleLbl="node2" presStyleIdx="2" presStyleCnt="3"/>
      <dgm:spPr/>
      <dgm:t>
        <a:bodyPr/>
        <a:lstStyle/>
        <a:p>
          <a:endParaRPr lang="zh-CN" altLang="en-US"/>
        </a:p>
      </dgm:t>
    </dgm:pt>
    <dgm:pt modelId="{DD8DFB5F-6FE8-3A49-B5AB-9D9078686D5B}" type="pres">
      <dgm:prSet presAssocID="{1E1D5E43-DED2-0C4D-B7A2-71E331669767}" presName="text2" presStyleLbl="fgAcc2" presStyleIdx="2" presStyleCnt="3" custScaleX="80535" custScaleY="47482" custLinFactNeighborX="1847" custLinFactNeighborY="-37187">
        <dgm:presLayoutVars>
          <dgm:chPref val="3"/>
        </dgm:presLayoutVars>
      </dgm:prSet>
      <dgm:spPr/>
      <dgm:t>
        <a:bodyPr/>
        <a:lstStyle/>
        <a:p>
          <a:endParaRPr lang="zh-CN" altLang="en-US"/>
        </a:p>
      </dgm:t>
    </dgm:pt>
    <dgm:pt modelId="{6E765CB7-175B-F14E-ACF6-E6B7DE7E8D27}" type="pres">
      <dgm:prSet presAssocID="{1E1D5E43-DED2-0C4D-B7A2-71E331669767}" presName="hierChild3" presStyleCnt="0"/>
      <dgm:spPr/>
      <dgm:t>
        <a:bodyPr/>
        <a:lstStyle/>
        <a:p>
          <a:endParaRPr lang="zh-CN" altLang="en-US"/>
        </a:p>
      </dgm:t>
    </dgm:pt>
    <dgm:pt modelId="{0F96C509-24BB-D947-9C55-2A92C1C8A216}" type="pres">
      <dgm:prSet presAssocID="{01052A07-54FD-EF46-B3A4-26DCCE8C032B}" presName="Name17" presStyleLbl="parChTrans1D3" presStyleIdx="3" presStyleCnt="4"/>
      <dgm:spPr/>
      <dgm:t>
        <a:bodyPr/>
        <a:lstStyle/>
        <a:p>
          <a:endParaRPr lang="zh-CN" altLang="en-US"/>
        </a:p>
      </dgm:t>
    </dgm:pt>
    <dgm:pt modelId="{2D6D4D70-5BB0-8145-9BC9-E6728BB92CC9}" type="pres">
      <dgm:prSet presAssocID="{F0613351-1855-7F43-B9DB-1149BCC24130}" presName="hierRoot3" presStyleCnt="0"/>
      <dgm:spPr/>
      <dgm:t>
        <a:bodyPr/>
        <a:lstStyle/>
        <a:p>
          <a:endParaRPr lang="zh-CN" altLang="en-US"/>
        </a:p>
      </dgm:t>
    </dgm:pt>
    <dgm:pt modelId="{07D0D7B1-186C-8E48-8FAB-2C9CAFDE67E9}" type="pres">
      <dgm:prSet presAssocID="{F0613351-1855-7F43-B9DB-1149BCC24130}" presName="composite3" presStyleCnt="0"/>
      <dgm:spPr/>
      <dgm:t>
        <a:bodyPr/>
        <a:lstStyle/>
        <a:p>
          <a:endParaRPr lang="zh-CN" altLang="en-US"/>
        </a:p>
      </dgm:t>
    </dgm:pt>
    <dgm:pt modelId="{241BF105-141D-2B4D-8CC0-17C41DF20B0E}" type="pres">
      <dgm:prSet presAssocID="{F0613351-1855-7F43-B9DB-1149BCC24130}" presName="background3" presStyleLbl="node3" presStyleIdx="3" presStyleCnt="4"/>
      <dgm:spPr/>
      <dgm:t>
        <a:bodyPr/>
        <a:lstStyle/>
        <a:p>
          <a:endParaRPr lang="zh-CN" altLang="en-US"/>
        </a:p>
      </dgm:t>
    </dgm:pt>
    <dgm:pt modelId="{062A7D64-2989-1546-9B2C-28DA7B4F85AB}" type="pres">
      <dgm:prSet presAssocID="{F0613351-1855-7F43-B9DB-1149BCC24130}" presName="text3" presStyleLbl="fgAcc3" presStyleIdx="3" presStyleCnt="4" custScaleX="72773" custScaleY="54443" custLinFactNeighborY="9802">
        <dgm:presLayoutVars>
          <dgm:chPref val="3"/>
        </dgm:presLayoutVars>
      </dgm:prSet>
      <dgm:spPr/>
      <dgm:t>
        <a:bodyPr/>
        <a:lstStyle/>
        <a:p>
          <a:endParaRPr lang="zh-CN" altLang="en-US"/>
        </a:p>
      </dgm:t>
    </dgm:pt>
    <dgm:pt modelId="{36519E92-EAE4-DD4B-93EC-2A9EE339FC49}" type="pres">
      <dgm:prSet presAssocID="{F0613351-1855-7F43-B9DB-1149BCC24130}" presName="hierChild4" presStyleCnt="0"/>
      <dgm:spPr/>
      <dgm:t>
        <a:bodyPr/>
        <a:lstStyle/>
        <a:p>
          <a:endParaRPr lang="zh-CN" altLang="en-US"/>
        </a:p>
      </dgm:t>
    </dgm:pt>
  </dgm:ptLst>
  <dgm:cxnLst>
    <dgm:cxn modelId="{3C96C23F-F47E-9244-AA5F-253C37EDB739}" type="presOf" srcId="{20773806-941E-9349-95BF-E24D8F08A6C7}" destId="{05CDB102-F205-9845-BD55-6122338D5DC2}" srcOrd="0" destOrd="0" presId="urn:microsoft.com/office/officeart/2005/8/layout/hierarchy1"/>
    <dgm:cxn modelId="{07093246-BE26-D64D-BABC-9812AF0F7172}" type="presOf" srcId="{B704FE1E-D075-8A4B-8181-6241E44DBB1F}" destId="{ACE6F521-5FFB-CF45-AC2C-2530C5E99FD0}" srcOrd="0" destOrd="0" presId="urn:microsoft.com/office/officeart/2005/8/layout/hierarchy1"/>
    <dgm:cxn modelId="{1B27FA9F-3E24-7C4E-811F-0B30732CA857}" srcId="{05CADEFC-CECB-914F-A986-DB839CF37143}" destId="{80B1E8F9-AC6E-3D4B-B168-D0B7E77C4D97}" srcOrd="0" destOrd="0" parTransId="{3554D96C-B3B7-E849-BE4A-7B2B7358A800}" sibTransId="{12C95A26-26D9-D64D-A31D-568D1C202A98}"/>
    <dgm:cxn modelId="{C67CE68F-E7BE-E747-9DCA-03AD65D3ABB1}" type="presOf" srcId="{369E54A3-6C3C-F84B-80DC-5BAD3289E98C}" destId="{8C8D5CB2-2DE8-5B40-A166-CDAD1440D7E2}" srcOrd="0" destOrd="0" presId="urn:microsoft.com/office/officeart/2005/8/layout/hierarchy1"/>
    <dgm:cxn modelId="{AEF02F70-F36A-B849-86A0-EBFF2F76383D}" type="presOf" srcId="{A509E945-4816-3D4D-82AA-5D101CA85C5B}" destId="{B42E05C6-0EB0-AB40-84A3-274FD64F7DAD}" srcOrd="0" destOrd="0" presId="urn:microsoft.com/office/officeart/2005/8/layout/hierarchy1"/>
    <dgm:cxn modelId="{CCD9529A-A05F-0645-84FC-E57308682B00}" type="presOf" srcId="{3554D96C-B3B7-E849-BE4A-7B2B7358A800}" destId="{D07620F1-B111-9D48-9033-D29ADEC915FD}" srcOrd="0" destOrd="0" presId="urn:microsoft.com/office/officeart/2005/8/layout/hierarchy1"/>
    <dgm:cxn modelId="{FEE4A733-5425-0949-B700-70541580A93A}" type="presOf" srcId="{80B1E8F9-AC6E-3D4B-B168-D0B7E77C4D97}" destId="{EB9B5DE6-C07D-9744-8384-1B3C7F3DC36D}" srcOrd="0" destOrd="0" presId="urn:microsoft.com/office/officeart/2005/8/layout/hierarchy1"/>
    <dgm:cxn modelId="{37AF517F-3923-D348-90EC-1EF30EEF02F3}" srcId="{C14E86EC-33C0-3D4F-A73E-38DB7FA03F17}" destId="{E41A8E56-037B-C544-8291-6036DFF373B4}" srcOrd="1" destOrd="0" parTransId="{1327A9CD-E137-3C46-A1B1-206A3FB3D878}" sibTransId="{9BA74E0A-45CC-C443-AB5E-3CAFE2F1E5A8}"/>
    <dgm:cxn modelId="{6B2E7817-7163-A14A-BC7F-4DFFB2CD5F78}" type="presOf" srcId="{05CADEFC-CECB-914F-A986-DB839CF37143}" destId="{2E9F2865-71B1-6E41-9639-7B8DC30E51E9}" srcOrd="0" destOrd="0" presId="urn:microsoft.com/office/officeart/2005/8/layout/hierarchy1"/>
    <dgm:cxn modelId="{6F7FCF0C-9EBC-5E4D-BD5A-C306624C8F7D}" type="presOf" srcId="{7389A7A5-0290-3440-86F7-2A50794CC061}" destId="{EDB117C7-83D4-1E44-968F-4479AE1B9030}" srcOrd="0" destOrd="0" presId="urn:microsoft.com/office/officeart/2005/8/layout/hierarchy1"/>
    <dgm:cxn modelId="{21148DB5-C162-7043-8AD7-DEA2B9A8A33B}" type="presOf" srcId="{F0613351-1855-7F43-B9DB-1149BCC24130}" destId="{062A7D64-2989-1546-9B2C-28DA7B4F85AB}" srcOrd="0" destOrd="0" presId="urn:microsoft.com/office/officeart/2005/8/layout/hierarchy1"/>
    <dgm:cxn modelId="{513A37C9-9334-2E45-84AF-0D523BE14651}" type="presOf" srcId="{61690C99-98AF-B340-984B-6AC02DC67F97}" destId="{0D9507CA-C121-5C49-AEDB-995D4E198180}" srcOrd="0" destOrd="0" presId="urn:microsoft.com/office/officeart/2005/8/layout/hierarchy1"/>
    <dgm:cxn modelId="{9C86FCB5-A409-524A-B66D-4AEC9FFC0FA2}" type="presOf" srcId="{686FE5A5-582D-5543-BC64-2849E48C31BC}" destId="{3F1D4133-4F64-BC4E-83AF-2706AB864CCB}" srcOrd="0" destOrd="0" presId="urn:microsoft.com/office/officeart/2005/8/layout/hierarchy1"/>
    <dgm:cxn modelId="{4FB114CC-8275-D843-8722-0C4760300C5A}" type="presOf" srcId="{A7F4B58A-714A-6748-8EAB-1A6404D59D06}" destId="{7AC1A9ED-EA63-7C4E-B78D-AD23D7170131}" srcOrd="0" destOrd="0" presId="urn:microsoft.com/office/officeart/2005/8/layout/hierarchy1"/>
    <dgm:cxn modelId="{F53D5468-F720-7547-A43D-2F78B97BFD0E}" srcId="{C14E86EC-33C0-3D4F-A73E-38DB7FA03F17}" destId="{1E1D5E43-DED2-0C4D-B7A2-71E331669767}" srcOrd="2" destOrd="0" parTransId="{B704FE1E-D075-8A4B-8181-6241E44DBB1F}" sibTransId="{97FCDC32-06D2-B541-8FD9-F01FA767DF4E}"/>
    <dgm:cxn modelId="{B82CFCC8-8EEA-534A-AED5-C1357BF2FBFC}" type="presOf" srcId="{30540AF8-26B4-BC40-9276-158E0339069D}" destId="{A7A339F2-6020-A64E-9CA8-E3B1137F9993}" srcOrd="0" destOrd="0" presId="urn:microsoft.com/office/officeart/2005/8/layout/hierarchy1"/>
    <dgm:cxn modelId="{46EE71ED-5B04-444A-B796-BD7EA75DD35D}" srcId="{C14E86EC-33C0-3D4F-A73E-38DB7FA03F17}" destId="{565B0656-758C-C149-89E7-5875DCF76FA0}" srcOrd="0" destOrd="0" parTransId="{369E54A3-6C3C-F84B-80DC-5BAD3289E98C}" sibTransId="{214F7382-0B67-BD45-A986-C4BC2B5EADA9}"/>
    <dgm:cxn modelId="{71146995-1C77-EC46-8B7D-1F16DAA7DFA3}" type="presOf" srcId="{669C9CCB-A700-D244-A2FB-B5AAEDB9D3F1}" destId="{626B7DCA-16A2-6D4C-B2D0-AC058B81BEFD}" srcOrd="0" destOrd="0" presId="urn:microsoft.com/office/officeart/2005/8/layout/hierarchy1"/>
    <dgm:cxn modelId="{1FBDF36C-3819-B44C-888A-6E853ADC136D}" type="presOf" srcId="{565B0656-758C-C149-89E7-5875DCF76FA0}" destId="{A942A56F-7ED6-2E4D-8518-6B5297C8DDA0}" srcOrd="0" destOrd="0" presId="urn:microsoft.com/office/officeart/2005/8/layout/hierarchy1"/>
    <dgm:cxn modelId="{AF7B8F3F-D9EE-1245-BF29-6C054F6DA19D}" srcId="{BF9D3E09-31C1-4D4C-9C32-4BE6319DEF1F}" destId="{C14E86EC-33C0-3D4F-A73E-38DB7FA03F17}" srcOrd="0" destOrd="0" parTransId="{39A7B126-635D-7D4E-B898-AC87870C4F4F}" sibTransId="{1924D69F-5DCF-8749-A583-669807E8AA8E}"/>
    <dgm:cxn modelId="{D589DCBD-DE4A-DF48-BD34-7290524B3414}" type="presOf" srcId="{43799DD9-220B-3F47-A52B-069951AA53EB}" destId="{6DCE63C8-6E4E-4444-9D25-9F88D9FFDD38}" srcOrd="0" destOrd="0" presId="urn:microsoft.com/office/officeart/2005/8/layout/hierarchy1"/>
    <dgm:cxn modelId="{1A26C9DC-B45A-1C44-91AC-46253CCD34DA}" type="presOf" srcId="{3623B7EB-8361-8E42-AA96-38CDD0BCE0E7}" destId="{AFEFDCBE-A350-3B43-9EE4-14DB1F3B97F3}" srcOrd="0" destOrd="0" presId="urn:microsoft.com/office/officeart/2005/8/layout/hierarchy1"/>
    <dgm:cxn modelId="{17558EAF-8DB8-8145-923A-5BAD76745E7D}" type="presOf" srcId="{E41A8E56-037B-C544-8291-6036DFF373B4}" destId="{81C923C3-569A-7E40-AA36-196D526A66DF}" srcOrd="0" destOrd="0" presId="urn:microsoft.com/office/officeart/2005/8/layout/hierarchy1"/>
    <dgm:cxn modelId="{25A6B035-8A3D-C34C-AFDD-130E9003D831}" type="presOf" srcId="{2395A2BE-F734-8F4A-AC4E-82CA938B5BC1}" destId="{5072B516-0F34-254C-8370-0E12A7D5F056}" srcOrd="0" destOrd="0" presId="urn:microsoft.com/office/officeart/2005/8/layout/hierarchy1"/>
    <dgm:cxn modelId="{B230E2BB-A3D8-A247-9692-9B6F73B1D494}" type="presOf" srcId="{BF9D3E09-31C1-4D4C-9C32-4BE6319DEF1F}" destId="{060F15BB-EC7E-EC41-98AB-AD8B82928518}" srcOrd="0" destOrd="0" presId="urn:microsoft.com/office/officeart/2005/8/layout/hierarchy1"/>
    <dgm:cxn modelId="{30FB59B6-69C0-3745-8D69-7F7BF6DB9C65}" type="presOf" srcId="{C14E86EC-33C0-3D4F-A73E-38DB7FA03F17}" destId="{E6B8C0AF-DA58-054C-A62E-30AB3F469987}" srcOrd="0" destOrd="0" presId="urn:microsoft.com/office/officeart/2005/8/layout/hierarchy1"/>
    <dgm:cxn modelId="{C7408A08-9C3D-4840-93AF-365DC08C2FE1}" srcId="{1E1D5E43-DED2-0C4D-B7A2-71E331669767}" destId="{F0613351-1855-7F43-B9DB-1149BCC24130}" srcOrd="0" destOrd="0" parTransId="{01052A07-54FD-EF46-B3A4-26DCCE8C032B}" sibTransId="{69D820B2-46A6-0A41-9298-CBEED50B6C13}"/>
    <dgm:cxn modelId="{7388F5B9-7B71-6042-AA29-366983FF5744}" srcId="{E41A8E56-037B-C544-8291-6036DFF373B4}" destId="{7389A7A5-0290-3440-86F7-2A50794CC061}" srcOrd="0" destOrd="0" parTransId="{2395A2BE-F734-8F4A-AC4E-82CA938B5BC1}" sibTransId="{A1EBAA90-E4DB-974E-A6D2-65A5B5C63FA8}"/>
    <dgm:cxn modelId="{5D526ED9-456F-B344-8943-C3CB208BF55E}" type="presOf" srcId="{01052A07-54FD-EF46-B3A4-26DCCE8C032B}" destId="{0F96C509-24BB-D947-9C55-2A92C1C8A216}" srcOrd="0" destOrd="0" presId="urn:microsoft.com/office/officeart/2005/8/layout/hierarchy1"/>
    <dgm:cxn modelId="{C65748C4-BC51-2142-91E3-D286151A7C99}" type="presOf" srcId="{1327A9CD-E137-3C46-A1B1-206A3FB3D878}" destId="{0BF7CD31-CA5B-5A48-BDA5-C054F18E93DA}" srcOrd="0" destOrd="0" presId="urn:microsoft.com/office/officeart/2005/8/layout/hierarchy1"/>
    <dgm:cxn modelId="{6A6507F6-0CA9-F045-AFAF-58790AFC5C73}" srcId="{565B0656-758C-C149-89E7-5875DCF76FA0}" destId="{A509E945-4816-3D4D-82AA-5D101CA85C5B}" srcOrd="0" destOrd="0" parTransId="{669C9CCB-A700-D244-A2FB-B5AAEDB9D3F1}" sibTransId="{72BD01F1-0EB4-AC42-974D-10CEB88209BF}"/>
    <dgm:cxn modelId="{1217C970-CEE7-6C46-A70C-1C372E29DA2F}" srcId="{565B0656-758C-C149-89E7-5875DCF76FA0}" destId="{686FE5A5-582D-5543-BC64-2849E48C31BC}" srcOrd="1" destOrd="0" parTransId="{20773806-941E-9349-95BF-E24D8F08A6C7}" sibTransId="{DB39D5FA-9E6B-874B-967D-4FC020330DFE}"/>
    <dgm:cxn modelId="{EE3F46E9-670D-EF4F-A2E9-6E6D38075E14}" type="presOf" srcId="{1E1D5E43-DED2-0C4D-B7A2-71E331669767}" destId="{DD8DFB5F-6FE8-3A49-B5AB-9D9078686D5B}" srcOrd="0" destOrd="0" presId="urn:microsoft.com/office/officeart/2005/8/layout/hierarchy1"/>
    <dgm:cxn modelId="{EF88BDD0-DD10-354B-98ED-BB9D3F5DBEF4}" srcId="{686FE5A5-582D-5543-BC64-2849E48C31BC}" destId="{A7F4B58A-714A-6748-8EAB-1A6404D59D06}" srcOrd="0" destOrd="0" parTransId="{61690C99-98AF-B340-984B-6AC02DC67F97}" sibTransId="{8FAC4065-68FE-9948-A5AD-6601339C83B2}"/>
    <dgm:cxn modelId="{EB38832A-DD02-9E4A-84AA-64955E5E81D1}" srcId="{A509E945-4816-3D4D-82AA-5D101CA85C5B}" destId="{05CADEFC-CECB-914F-A986-DB839CF37143}" srcOrd="0" destOrd="0" parTransId="{43799DD9-220B-3F47-A52B-069951AA53EB}" sibTransId="{64FE0F2D-74D2-5848-9EF0-E49EFD434B8C}"/>
    <dgm:cxn modelId="{C40775C5-BEA0-734D-AF33-21129CDB97AD}" srcId="{05CADEFC-CECB-914F-A986-DB839CF37143}" destId="{30540AF8-26B4-BC40-9276-158E0339069D}" srcOrd="1" destOrd="0" parTransId="{3623B7EB-8361-8E42-AA96-38CDD0BCE0E7}" sibTransId="{81471A3F-035E-774C-882F-F34D72F16A2C}"/>
    <dgm:cxn modelId="{96094C1F-B058-7C40-B349-64B154E6BA6D}" type="presParOf" srcId="{060F15BB-EC7E-EC41-98AB-AD8B82928518}" destId="{9CF6A21B-C5FF-3F43-9FAE-718CDEE10BBA}" srcOrd="0" destOrd="0" presId="urn:microsoft.com/office/officeart/2005/8/layout/hierarchy1"/>
    <dgm:cxn modelId="{D35CF6AB-8587-0A42-8127-E5F32CEB7076}" type="presParOf" srcId="{9CF6A21B-C5FF-3F43-9FAE-718CDEE10BBA}" destId="{97530B6B-9C32-E840-BF65-AE8BE6C1306E}" srcOrd="0" destOrd="0" presId="urn:microsoft.com/office/officeart/2005/8/layout/hierarchy1"/>
    <dgm:cxn modelId="{3BE37CE4-2D97-7B40-821D-9EF0CBE8BAE3}" type="presParOf" srcId="{97530B6B-9C32-E840-BF65-AE8BE6C1306E}" destId="{5CBE27BC-CF37-9644-A518-61DD850509E5}" srcOrd="0" destOrd="0" presId="urn:microsoft.com/office/officeart/2005/8/layout/hierarchy1"/>
    <dgm:cxn modelId="{7334B2F1-4CBF-484A-9726-79B1AF458AE6}" type="presParOf" srcId="{97530B6B-9C32-E840-BF65-AE8BE6C1306E}" destId="{E6B8C0AF-DA58-054C-A62E-30AB3F469987}" srcOrd="1" destOrd="0" presId="urn:microsoft.com/office/officeart/2005/8/layout/hierarchy1"/>
    <dgm:cxn modelId="{43A80662-D8BE-4F46-AE3C-3D161A4CDF1B}" type="presParOf" srcId="{9CF6A21B-C5FF-3F43-9FAE-718CDEE10BBA}" destId="{A3D3A00C-271C-8048-A4FC-22E6E49E5C78}" srcOrd="1" destOrd="0" presId="urn:microsoft.com/office/officeart/2005/8/layout/hierarchy1"/>
    <dgm:cxn modelId="{D3B13D0D-12E7-654E-99ED-33AE299CEC25}" type="presParOf" srcId="{A3D3A00C-271C-8048-A4FC-22E6E49E5C78}" destId="{8C8D5CB2-2DE8-5B40-A166-CDAD1440D7E2}" srcOrd="0" destOrd="0" presId="urn:microsoft.com/office/officeart/2005/8/layout/hierarchy1"/>
    <dgm:cxn modelId="{86604F83-E989-4842-8AA1-65563FAB92FD}" type="presParOf" srcId="{A3D3A00C-271C-8048-A4FC-22E6E49E5C78}" destId="{BEAAEAE3-8ABA-AF40-B9E8-DD0697BF2249}" srcOrd="1" destOrd="0" presId="urn:microsoft.com/office/officeart/2005/8/layout/hierarchy1"/>
    <dgm:cxn modelId="{00588255-7E9D-C041-ABBF-65AB1C608900}" type="presParOf" srcId="{BEAAEAE3-8ABA-AF40-B9E8-DD0697BF2249}" destId="{37098A46-6D61-0E46-B249-D3FF98F9229D}" srcOrd="0" destOrd="0" presId="urn:microsoft.com/office/officeart/2005/8/layout/hierarchy1"/>
    <dgm:cxn modelId="{969FC044-87DB-BB45-9B10-D5536339837C}" type="presParOf" srcId="{37098A46-6D61-0E46-B249-D3FF98F9229D}" destId="{7809F56D-75BA-4A4A-9C5B-8A81ACBE0F66}" srcOrd="0" destOrd="0" presId="urn:microsoft.com/office/officeart/2005/8/layout/hierarchy1"/>
    <dgm:cxn modelId="{91A06343-5C71-1247-8203-839FFF865066}" type="presParOf" srcId="{37098A46-6D61-0E46-B249-D3FF98F9229D}" destId="{A942A56F-7ED6-2E4D-8518-6B5297C8DDA0}" srcOrd="1" destOrd="0" presId="urn:microsoft.com/office/officeart/2005/8/layout/hierarchy1"/>
    <dgm:cxn modelId="{8F8BE891-A604-B04F-824D-85E6C1B01DA5}" type="presParOf" srcId="{BEAAEAE3-8ABA-AF40-B9E8-DD0697BF2249}" destId="{24E33426-6FD7-A846-A6C4-3928A0DF1559}" srcOrd="1" destOrd="0" presId="urn:microsoft.com/office/officeart/2005/8/layout/hierarchy1"/>
    <dgm:cxn modelId="{770EF6E7-D652-1D48-AAE8-F40E81F64E33}" type="presParOf" srcId="{24E33426-6FD7-A846-A6C4-3928A0DF1559}" destId="{626B7DCA-16A2-6D4C-B2D0-AC058B81BEFD}" srcOrd="0" destOrd="0" presId="urn:microsoft.com/office/officeart/2005/8/layout/hierarchy1"/>
    <dgm:cxn modelId="{D98B467E-9643-E64B-8E8C-AA7201D0996F}" type="presParOf" srcId="{24E33426-6FD7-A846-A6C4-3928A0DF1559}" destId="{04F8CEDB-3497-B14E-A41C-430CBCDD4DE3}" srcOrd="1" destOrd="0" presId="urn:microsoft.com/office/officeart/2005/8/layout/hierarchy1"/>
    <dgm:cxn modelId="{9291853A-C795-6A40-BA23-BFE59ED4F2B5}" type="presParOf" srcId="{04F8CEDB-3497-B14E-A41C-430CBCDD4DE3}" destId="{A1ED736A-2C71-DB4A-9C98-4681FE5F475C}" srcOrd="0" destOrd="0" presId="urn:microsoft.com/office/officeart/2005/8/layout/hierarchy1"/>
    <dgm:cxn modelId="{80224289-21BA-594C-AD0B-9E7E50F39E59}" type="presParOf" srcId="{A1ED736A-2C71-DB4A-9C98-4681FE5F475C}" destId="{20E17BA4-2024-B74D-B477-BCF60FB9EE11}" srcOrd="0" destOrd="0" presId="urn:microsoft.com/office/officeart/2005/8/layout/hierarchy1"/>
    <dgm:cxn modelId="{CCCA6FCD-6E27-664C-9F7C-227EB6F07BC4}" type="presParOf" srcId="{A1ED736A-2C71-DB4A-9C98-4681FE5F475C}" destId="{B42E05C6-0EB0-AB40-84A3-274FD64F7DAD}" srcOrd="1" destOrd="0" presId="urn:microsoft.com/office/officeart/2005/8/layout/hierarchy1"/>
    <dgm:cxn modelId="{A2695EFA-88DA-0C41-AACA-D6CBF04C72C6}" type="presParOf" srcId="{04F8CEDB-3497-B14E-A41C-430CBCDD4DE3}" destId="{BB9203D3-0B6C-334A-A620-FFB7C1B4D54C}" srcOrd="1" destOrd="0" presId="urn:microsoft.com/office/officeart/2005/8/layout/hierarchy1"/>
    <dgm:cxn modelId="{400CB035-14AF-9F43-AA1B-54F4365BF660}" type="presParOf" srcId="{BB9203D3-0B6C-334A-A620-FFB7C1B4D54C}" destId="{6DCE63C8-6E4E-4444-9D25-9F88D9FFDD38}" srcOrd="0" destOrd="0" presId="urn:microsoft.com/office/officeart/2005/8/layout/hierarchy1"/>
    <dgm:cxn modelId="{2329F5F0-FAD1-CC4B-AD9D-DB134DC86A7E}" type="presParOf" srcId="{BB9203D3-0B6C-334A-A620-FFB7C1B4D54C}" destId="{1F905DC6-2C5A-A64F-809A-519FB0F7B471}" srcOrd="1" destOrd="0" presId="urn:microsoft.com/office/officeart/2005/8/layout/hierarchy1"/>
    <dgm:cxn modelId="{97101AF3-7504-444C-85D5-096F95A832AA}" type="presParOf" srcId="{1F905DC6-2C5A-A64F-809A-519FB0F7B471}" destId="{93C5E2FD-9490-404A-9612-3884113079D8}" srcOrd="0" destOrd="0" presId="urn:microsoft.com/office/officeart/2005/8/layout/hierarchy1"/>
    <dgm:cxn modelId="{A8017551-9CB7-CE43-816A-4F0D418C7F7F}" type="presParOf" srcId="{93C5E2FD-9490-404A-9612-3884113079D8}" destId="{9F380BAD-326D-F14D-893A-A362C9771315}" srcOrd="0" destOrd="0" presId="urn:microsoft.com/office/officeart/2005/8/layout/hierarchy1"/>
    <dgm:cxn modelId="{1725475E-58AF-BA4B-AA52-8BF10CFDDCEC}" type="presParOf" srcId="{93C5E2FD-9490-404A-9612-3884113079D8}" destId="{2E9F2865-71B1-6E41-9639-7B8DC30E51E9}" srcOrd="1" destOrd="0" presId="urn:microsoft.com/office/officeart/2005/8/layout/hierarchy1"/>
    <dgm:cxn modelId="{868FEF48-B0C0-9A45-B7B3-C46E3FD680B9}" type="presParOf" srcId="{1F905DC6-2C5A-A64F-809A-519FB0F7B471}" destId="{AF07330B-545C-BE44-BE57-DDFA267D6F0A}" srcOrd="1" destOrd="0" presId="urn:microsoft.com/office/officeart/2005/8/layout/hierarchy1"/>
    <dgm:cxn modelId="{70A76762-2244-F245-8F9D-E958A2B4A2DB}" type="presParOf" srcId="{AF07330B-545C-BE44-BE57-DDFA267D6F0A}" destId="{D07620F1-B111-9D48-9033-D29ADEC915FD}" srcOrd="0" destOrd="0" presId="urn:microsoft.com/office/officeart/2005/8/layout/hierarchy1"/>
    <dgm:cxn modelId="{06AAF134-F7E2-7F4C-8DEB-B2A25C2EA5AC}" type="presParOf" srcId="{AF07330B-545C-BE44-BE57-DDFA267D6F0A}" destId="{A5A72D88-7514-494B-BA3B-C73410CB881C}" srcOrd="1" destOrd="0" presId="urn:microsoft.com/office/officeart/2005/8/layout/hierarchy1"/>
    <dgm:cxn modelId="{F96EFEFC-D0F0-CB4A-882D-6EEA39707C47}" type="presParOf" srcId="{A5A72D88-7514-494B-BA3B-C73410CB881C}" destId="{E51223BB-CE21-D244-A01F-1B236F9DC18B}" srcOrd="0" destOrd="0" presId="urn:microsoft.com/office/officeart/2005/8/layout/hierarchy1"/>
    <dgm:cxn modelId="{BEFB2344-A0DA-884C-9B63-589C4F720D3B}" type="presParOf" srcId="{E51223BB-CE21-D244-A01F-1B236F9DC18B}" destId="{2539AEF8-8823-BE44-98C9-22475927DFCA}" srcOrd="0" destOrd="0" presId="urn:microsoft.com/office/officeart/2005/8/layout/hierarchy1"/>
    <dgm:cxn modelId="{E11E9E50-CFB0-254D-B763-D6F9754937BD}" type="presParOf" srcId="{E51223BB-CE21-D244-A01F-1B236F9DC18B}" destId="{EB9B5DE6-C07D-9744-8384-1B3C7F3DC36D}" srcOrd="1" destOrd="0" presId="urn:microsoft.com/office/officeart/2005/8/layout/hierarchy1"/>
    <dgm:cxn modelId="{55763392-8EEE-E447-8877-1D63C3FF0F97}" type="presParOf" srcId="{A5A72D88-7514-494B-BA3B-C73410CB881C}" destId="{5E8DD877-4E40-2648-B6FE-FD24AF162302}" srcOrd="1" destOrd="0" presId="urn:microsoft.com/office/officeart/2005/8/layout/hierarchy1"/>
    <dgm:cxn modelId="{855F6B33-F799-CC44-8660-27DD5EB60980}" type="presParOf" srcId="{AF07330B-545C-BE44-BE57-DDFA267D6F0A}" destId="{AFEFDCBE-A350-3B43-9EE4-14DB1F3B97F3}" srcOrd="2" destOrd="0" presId="urn:microsoft.com/office/officeart/2005/8/layout/hierarchy1"/>
    <dgm:cxn modelId="{AD0AD143-88B0-E340-87F9-6B9558D7D950}" type="presParOf" srcId="{AF07330B-545C-BE44-BE57-DDFA267D6F0A}" destId="{084E3B45-5CF5-3E44-BAE3-AD365A3D7B99}" srcOrd="3" destOrd="0" presId="urn:microsoft.com/office/officeart/2005/8/layout/hierarchy1"/>
    <dgm:cxn modelId="{42B90EAD-6382-344F-8DA0-E365433A9D4A}" type="presParOf" srcId="{084E3B45-5CF5-3E44-BAE3-AD365A3D7B99}" destId="{4CA75AA3-C001-6648-A0C5-E4E11D74E054}" srcOrd="0" destOrd="0" presId="urn:microsoft.com/office/officeart/2005/8/layout/hierarchy1"/>
    <dgm:cxn modelId="{5DD68E09-D411-194B-9633-008BEE06AF2F}" type="presParOf" srcId="{4CA75AA3-C001-6648-A0C5-E4E11D74E054}" destId="{80FBD60E-6878-5943-B38A-3C74C1F07D67}" srcOrd="0" destOrd="0" presId="urn:microsoft.com/office/officeart/2005/8/layout/hierarchy1"/>
    <dgm:cxn modelId="{7E7F7FD4-9816-A04D-A020-2D45DAAF0A1B}" type="presParOf" srcId="{4CA75AA3-C001-6648-A0C5-E4E11D74E054}" destId="{A7A339F2-6020-A64E-9CA8-E3B1137F9993}" srcOrd="1" destOrd="0" presId="urn:microsoft.com/office/officeart/2005/8/layout/hierarchy1"/>
    <dgm:cxn modelId="{B6103AB8-E420-3742-A00C-09513F37E6A1}" type="presParOf" srcId="{084E3B45-5CF5-3E44-BAE3-AD365A3D7B99}" destId="{8A88B2DA-3017-E345-8BD5-D434E0884635}" srcOrd="1" destOrd="0" presId="urn:microsoft.com/office/officeart/2005/8/layout/hierarchy1"/>
    <dgm:cxn modelId="{BB32C973-CD30-784A-BB43-3C131EB73B8B}" type="presParOf" srcId="{24E33426-6FD7-A846-A6C4-3928A0DF1559}" destId="{05CDB102-F205-9845-BD55-6122338D5DC2}" srcOrd="2" destOrd="0" presId="urn:microsoft.com/office/officeart/2005/8/layout/hierarchy1"/>
    <dgm:cxn modelId="{B6FF7987-AC4D-484D-A3CA-02E743A6A210}" type="presParOf" srcId="{24E33426-6FD7-A846-A6C4-3928A0DF1559}" destId="{02C183C2-0C9C-6346-9956-AA29EDD1A21B}" srcOrd="3" destOrd="0" presId="urn:microsoft.com/office/officeart/2005/8/layout/hierarchy1"/>
    <dgm:cxn modelId="{502B6118-6B46-1F4F-A5DD-90676FC04208}" type="presParOf" srcId="{02C183C2-0C9C-6346-9956-AA29EDD1A21B}" destId="{5CE36DBE-AA23-0E46-8475-77D4A4B26F51}" srcOrd="0" destOrd="0" presId="urn:microsoft.com/office/officeart/2005/8/layout/hierarchy1"/>
    <dgm:cxn modelId="{97BA3E58-AA46-8649-99BF-B52EA55DF426}" type="presParOf" srcId="{5CE36DBE-AA23-0E46-8475-77D4A4B26F51}" destId="{31B434A1-8D33-4545-AAB9-A4682ED7B81B}" srcOrd="0" destOrd="0" presId="urn:microsoft.com/office/officeart/2005/8/layout/hierarchy1"/>
    <dgm:cxn modelId="{6C006D04-1C38-7C4D-B640-0D30A5A9AEF3}" type="presParOf" srcId="{5CE36DBE-AA23-0E46-8475-77D4A4B26F51}" destId="{3F1D4133-4F64-BC4E-83AF-2706AB864CCB}" srcOrd="1" destOrd="0" presId="urn:microsoft.com/office/officeart/2005/8/layout/hierarchy1"/>
    <dgm:cxn modelId="{1F6DEBE8-BAB6-F047-B93C-5C0C228F6BC7}" type="presParOf" srcId="{02C183C2-0C9C-6346-9956-AA29EDD1A21B}" destId="{B5657DC3-383F-874B-AAC4-AEBA7D860E37}" srcOrd="1" destOrd="0" presId="urn:microsoft.com/office/officeart/2005/8/layout/hierarchy1"/>
    <dgm:cxn modelId="{DD277B73-44AF-DA44-8F17-977511A6EC1E}" type="presParOf" srcId="{B5657DC3-383F-874B-AAC4-AEBA7D860E37}" destId="{0D9507CA-C121-5C49-AEDB-995D4E198180}" srcOrd="0" destOrd="0" presId="urn:microsoft.com/office/officeart/2005/8/layout/hierarchy1"/>
    <dgm:cxn modelId="{F0063BDC-2EB4-9243-B3E9-EFAAEFF62D6A}" type="presParOf" srcId="{B5657DC3-383F-874B-AAC4-AEBA7D860E37}" destId="{DFC36EB5-B7A4-B14E-AAFE-EC73B1A5FE57}" srcOrd="1" destOrd="0" presId="urn:microsoft.com/office/officeart/2005/8/layout/hierarchy1"/>
    <dgm:cxn modelId="{568FF34C-4D14-2947-99D5-02BC54922D91}" type="presParOf" srcId="{DFC36EB5-B7A4-B14E-AAFE-EC73B1A5FE57}" destId="{1829AC7F-4AB3-5046-B59B-7C0117A61EB2}" srcOrd="0" destOrd="0" presId="urn:microsoft.com/office/officeart/2005/8/layout/hierarchy1"/>
    <dgm:cxn modelId="{E9B0B8D0-BE12-E848-AF4C-6E49C95E3D2D}" type="presParOf" srcId="{1829AC7F-4AB3-5046-B59B-7C0117A61EB2}" destId="{689F2FBC-2044-F74D-8CEF-84EA87A68CE0}" srcOrd="0" destOrd="0" presId="urn:microsoft.com/office/officeart/2005/8/layout/hierarchy1"/>
    <dgm:cxn modelId="{03D07612-20B1-7C4F-ACBE-BB8EA45C9EC7}" type="presParOf" srcId="{1829AC7F-4AB3-5046-B59B-7C0117A61EB2}" destId="{7AC1A9ED-EA63-7C4E-B78D-AD23D7170131}" srcOrd="1" destOrd="0" presId="urn:microsoft.com/office/officeart/2005/8/layout/hierarchy1"/>
    <dgm:cxn modelId="{3FD62839-4031-204F-BCAE-59DCEE2BD521}" type="presParOf" srcId="{DFC36EB5-B7A4-B14E-AAFE-EC73B1A5FE57}" destId="{074084C5-F951-364F-A7FE-A27EB760E7D1}" srcOrd="1" destOrd="0" presId="urn:microsoft.com/office/officeart/2005/8/layout/hierarchy1"/>
    <dgm:cxn modelId="{F9EB8B49-B78A-2647-8525-4DC33E864DA0}" type="presParOf" srcId="{A3D3A00C-271C-8048-A4FC-22E6E49E5C78}" destId="{0BF7CD31-CA5B-5A48-BDA5-C054F18E93DA}" srcOrd="2" destOrd="0" presId="urn:microsoft.com/office/officeart/2005/8/layout/hierarchy1"/>
    <dgm:cxn modelId="{5E8FDBF0-706B-F24F-A8EC-F5334E794BA7}" type="presParOf" srcId="{A3D3A00C-271C-8048-A4FC-22E6E49E5C78}" destId="{32C1729E-5660-3642-BA3C-87E397E76A3A}" srcOrd="3" destOrd="0" presId="urn:microsoft.com/office/officeart/2005/8/layout/hierarchy1"/>
    <dgm:cxn modelId="{D4A26F4D-13D9-434B-9EA3-0A9C565B5E3E}" type="presParOf" srcId="{32C1729E-5660-3642-BA3C-87E397E76A3A}" destId="{A91537AF-B548-F547-A3CF-5338833C1CEE}" srcOrd="0" destOrd="0" presId="urn:microsoft.com/office/officeart/2005/8/layout/hierarchy1"/>
    <dgm:cxn modelId="{AE2640AE-80F9-394F-9DC1-AFD8BB6BC776}" type="presParOf" srcId="{A91537AF-B548-F547-A3CF-5338833C1CEE}" destId="{41CAEAA6-7B79-F84C-B600-145AA40DB426}" srcOrd="0" destOrd="0" presId="urn:microsoft.com/office/officeart/2005/8/layout/hierarchy1"/>
    <dgm:cxn modelId="{E071893F-8AD3-4A47-9AB7-AB6E8CA7A009}" type="presParOf" srcId="{A91537AF-B548-F547-A3CF-5338833C1CEE}" destId="{81C923C3-569A-7E40-AA36-196D526A66DF}" srcOrd="1" destOrd="0" presId="urn:microsoft.com/office/officeart/2005/8/layout/hierarchy1"/>
    <dgm:cxn modelId="{A179AF3C-316E-5049-AB6B-82F185536FF9}" type="presParOf" srcId="{32C1729E-5660-3642-BA3C-87E397E76A3A}" destId="{EF77B08A-4656-444D-AA49-BACFBB3DF2FF}" srcOrd="1" destOrd="0" presId="urn:microsoft.com/office/officeart/2005/8/layout/hierarchy1"/>
    <dgm:cxn modelId="{93F7B421-21F0-AC47-A623-9E990263F244}" type="presParOf" srcId="{EF77B08A-4656-444D-AA49-BACFBB3DF2FF}" destId="{5072B516-0F34-254C-8370-0E12A7D5F056}" srcOrd="0" destOrd="0" presId="urn:microsoft.com/office/officeart/2005/8/layout/hierarchy1"/>
    <dgm:cxn modelId="{15404C27-CFF9-7141-BFF4-1B748456F62D}" type="presParOf" srcId="{EF77B08A-4656-444D-AA49-BACFBB3DF2FF}" destId="{EB6ECED9-BFA9-8A4F-A188-9503708E1061}" srcOrd="1" destOrd="0" presId="urn:microsoft.com/office/officeart/2005/8/layout/hierarchy1"/>
    <dgm:cxn modelId="{47D6929A-F6E5-4647-B152-D9E6EDB46967}" type="presParOf" srcId="{EB6ECED9-BFA9-8A4F-A188-9503708E1061}" destId="{26AD1EA7-E521-E041-89BD-1C1F863D825F}" srcOrd="0" destOrd="0" presId="urn:microsoft.com/office/officeart/2005/8/layout/hierarchy1"/>
    <dgm:cxn modelId="{D5912F39-F0DD-B74B-9106-D3C412B40EEF}" type="presParOf" srcId="{26AD1EA7-E521-E041-89BD-1C1F863D825F}" destId="{EE9230ED-2C44-D64A-822C-AAFEB0C4994D}" srcOrd="0" destOrd="0" presId="urn:microsoft.com/office/officeart/2005/8/layout/hierarchy1"/>
    <dgm:cxn modelId="{FD8261A1-AC70-284C-ACCE-92BCA3E55163}" type="presParOf" srcId="{26AD1EA7-E521-E041-89BD-1C1F863D825F}" destId="{EDB117C7-83D4-1E44-968F-4479AE1B9030}" srcOrd="1" destOrd="0" presId="urn:microsoft.com/office/officeart/2005/8/layout/hierarchy1"/>
    <dgm:cxn modelId="{2DD2A1AD-B04C-1F41-8483-83010943C99F}" type="presParOf" srcId="{EB6ECED9-BFA9-8A4F-A188-9503708E1061}" destId="{D2622D34-5405-4E4C-BFC2-C97B3ED4111D}" srcOrd="1" destOrd="0" presId="urn:microsoft.com/office/officeart/2005/8/layout/hierarchy1"/>
    <dgm:cxn modelId="{B483A318-0C13-384D-AE73-E6FB290B122A}" type="presParOf" srcId="{A3D3A00C-271C-8048-A4FC-22E6E49E5C78}" destId="{ACE6F521-5FFB-CF45-AC2C-2530C5E99FD0}" srcOrd="4" destOrd="0" presId="urn:microsoft.com/office/officeart/2005/8/layout/hierarchy1"/>
    <dgm:cxn modelId="{152FDA59-DE52-7344-BC5D-B01F1C107358}" type="presParOf" srcId="{A3D3A00C-271C-8048-A4FC-22E6E49E5C78}" destId="{6063D734-A691-4544-97B3-F96C7A8980C2}" srcOrd="5" destOrd="0" presId="urn:microsoft.com/office/officeart/2005/8/layout/hierarchy1"/>
    <dgm:cxn modelId="{4B4F34B8-F39A-CE41-AF81-43F85BCBB848}" type="presParOf" srcId="{6063D734-A691-4544-97B3-F96C7A8980C2}" destId="{61ABB58B-610C-C746-8EA6-405A33BBEE15}" srcOrd="0" destOrd="0" presId="urn:microsoft.com/office/officeart/2005/8/layout/hierarchy1"/>
    <dgm:cxn modelId="{664E9676-3A92-9649-8419-1CF4DAAD2A84}" type="presParOf" srcId="{61ABB58B-610C-C746-8EA6-405A33BBEE15}" destId="{3BD5C815-5381-2F41-B02D-B23CC901A214}" srcOrd="0" destOrd="0" presId="urn:microsoft.com/office/officeart/2005/8/layout/hierarchy1"/>
    <dgm:cxn modelId="{FEC79A12-30C0-E14B-82BA-BAA8AA068512}" type="presParOf" srcId="{61ABB58B-610C-C746-8EA6-405A33BBEE15}" destId="{DD8DFB5F-6FE8-3A49-B5AB-9D9078686D5B}" srcOrd="1" destOrd="0" presId="urn:microsoft.com/office/officeart/2005/8/layout/hierarchy1"/>
    <dgm:cxn modelId="{8C69F3FC-A153-9843-98BF-2DFB758D8734}" type="presParOf" srcId="{6063D734-A691-4544-97B3-F96C7A8980C2}" destId="{6E765CB7-175B-F14E-ACF6-E6B7DE7E8D27}" srcOrd="1" destOrd="0" presId="urn:microsoft.com/office/officeart/2005/8/layout/hierarchy1"/>
    <dgm:cxn modelId="{FAA11B37-A765-3249-9B31-CFD7CD94AD52}" type="presParOf" srcId="{6E765CB7-175B-F14E-ACF6-E6B7DE7E8D27}" destId="{0F96C509-24BB-D947-9C55-2A92C1C8A216}" srcOrd="0" destOrd="0" presId="urn:microsoft.com/office/officeart/2005/8/layout/hierarchy1"/>
    <dgm:cxn modelId="{29578BA7-1C36-4D44-B0BA-D7501A463161}" type="presParOf" srcId="{6E765CB7-175B-F14E-ACF6-E6B7DE7E8D27}" destId="{2D6D4D70-5BB0-8145-9BC9-E6728BB92CC9}" srcOrd="1" destOrd="0" presId="urn:microsoft.com/office/officeart/2005/8/layout/hierarchy1"/>
    <dgm:cxn modelId="{52A7CB86-BBE1-7B40-BCD0-A42E07BA937C}" type="presParOf" srcId="{2D6D4D70-5BB0-8145-9BC9-E6728BB92CC9}" destId="{07D0D7B1-186C-8E48-8FAB-2C9CAFDE67E9}" srcOrd="0" destOrd="0" presId="urn:microsoft.com/office/officeart/2005/8/layout/hierarchy1"/>
    <dgm:cxn modelId="{5A46770A-B4F8-4241-B6DA-640D1F643374}" type="presParOf" srcId="{07D0D7B1-186C-8E48-8FAB-2C9CAFDE67E9}" destId="{241BF105-141D-2B4D-8CC0-17C41DF20B0E}" srcOrd="0" destOrd="0" presId="urn:microsoft.com/office/officeart/2005/8/layout/hierarchy1"/>
    <dgm:cxn modelId="{A546C26A-B7D1-BF47-99B0-9FF77504DBE4}" type="presParOf" srcId="{07D0D7B1-186C-8E48-8FAB-2C9CAFDE67E9}" destId="{062A7D64-2989-1546-9B2C-28DA7B4F85AB}" srcOrd="1" destOrd="0" presId="urn:microsoft.com/office/officeart/2005/8/layout/hierarchy1"/>
    <dgm:cxn modelId="{70D5851F-AD56-B141-8071-829613A0D699}" type="presParOf" srcId="{2D6D4D70-5BB0-8145-9BC9-E6728BB92CC9}" destId="{36519E92-EAE4-DD4B-93EC-2A9EE339FC49}" srcOrd="1" destOrd="0" presId="urn:microsoft.com/office/officeart/2005/8/layout/hierarchy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字幕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fld id="{76D6836C-C88D-2244-AB83-37E6081FAF4F}" type="datetimeFigureOut">
              <a:rPr lang="zh-CN" altLang="en-US" smtClean="0"/>
              <a:pPr/>
              <a:t>8/20/13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890E6C64-7602-7344-B391-6A2FB562D0D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76D6836C-C88D-2244-AB83-37E6081FAF4F}" type="datetimeFigureOut">
              <a:rPr lang="zh-CN" altLang="en-US" smtClean="0"/>
              <a:pPr/>
              <a:t>8/20/13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890E6C64-7602-7344-B391-6A2FB562D0D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垂直排列标题与文本">
    <p:spTree>
      <p:nvGrpSpPr>
        <p:cNvPr id="1" name=""/>
        <p:cNvGrpSpPr/>
        <p:nvPr/>
      </p:nvGrpSpPr>
      <p:grpSpPr>
        <a:xfrm>
          <a:off x="0" y="0"/>
          <a:ext cx="0" cy="0"/>
          <a:chOff x="0" y="0"/>
          <a:chExt cx="0" cy="0"/>
        </a:xfrm>
      </p:grpSpPr>
      <p:sp>
        <p:nvSpPr>
          <p:cNvPr id="2" name="纵向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76D6836C-C88D-2244-AB83-37E6081FAF4F}" type="datetimeFigureOut">
              <a:rPr lang="zh-CN" altLang="en-US" smtClean="0"/>
              <a:pPr/>
              <a:t>8/20/13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890E6C64-7602-7344-B391-6A2FB562D0D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76D6836C-C88D-2244-AB83-37E6081FAF4F}" type="datetimeFigureOut">
              <a:rPr lang="zh-CN" altLang="en-US" smtClean="0"/>
              <a:pPr/>
              <a:t>8/20/13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890E6C64-7602-7344-B391-6A2FB562D0D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节页眉">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p>
            <a:fld id="{76D6836C-C88D-2244-AB83-37E6081FAF4F}" type="datetimeFigureOut">
              <a:rPr lang="zh-CN" altLang="en-US" smtClean="0"/>
              <a:pPr/>
              <a:t>8/20/13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890E6C64-7602-7344-B391-6A2FB562D0D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fld id="{76D6836C-C88D-2244-AB83-37E6081FAF4F}" type="datetimeFigureOut">
              <a:rPr lang="zh-CN" altLang="en-US" smtClean="0"/>
              <a:pPr/>
              <a:t>8/20/13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890E6C64-7602-7344-B391-6A2FB562D0D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fld id="{76D6836C-C88D-2244-AB83-37E6081FAF4F}" type="datetimeFigureOut">
              <a:rPr lang="zh-CN" altLang="en-US" smtClean="0"/>
              <a:pPr/>
              <a:t>8/20/13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890E6C64-7602-7344-B391-6A2FB562D0D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只有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fld id="{76D6836C-C88D-2244-AB83-37E6081FAF4F}" type="datetimeFigureOut">
              <a:rPr lang="zh-CN" altLang="en-US" smtClean="0"/>
              <a:pPr/>
              <a:t>8/20/13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890E6C64-7602-7344-B391-6A2FB562D0D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D6836C-C88D-2244-AB83-37E6081FAF4F}" type="datetimeFigureOut">
              <a:rPr lang="zh-CN" altLang="en-US" smtClean="0"/>
              <a:pPr/>
              <a:t>8/20/13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890E6C64-7602-7344-B391-6A2FB562D0D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内容和说明">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76D6836C-C88D-2244-AB83-37E6081FAF4F}" type="datetimeFigureOut">
              <a:rPr lang="zh-CN" altLang="en-US" smtClean="0"/>
              <a:pPr/>
              <a:t>8/20/13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890E6C64-7602-7344-B391-6A2FB562D0D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图片和说明">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76D6836C-C88D-2244-AB83-37E6081FAF4F}" type="datetimeFigureOut">
              <a:rPr lang="zh-CN" altLang="en-US" smtClean="0"/>
              <a:pPr/>
              <a:t>8/20/13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890E6C64-7602-7344-B391-6A2FB562D0D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6836C-C88D-2244-AB83-37E6081FAF4F}" type="datetimeFigureOut">
              <a:rPr lang="zh-CN" altLang="en-US" smtClean="0"/>
              <a:pPr/>
              <a:t>8/20/13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E6C64-7602-7344-B391-6A2FB562D0D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image" Target="../media/image14.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image" Target="../media/image4.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1" Type="http://schemas.openxmlformats.org/officeDocument/2006/relationships/slide" Target="slide14.xml"/><Relationship Id="rId12" Type="http://schemas.openxmlformats.org/officeDocument/2006/relationships/slide" Target="slide15.xml"/><Relationship Id="rId13"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slide" Target="slide4.xml"/><Relationship Id="rId4" Type="http://schemas.openxmlformats.org/officeDocument/2006/relationships/slide" Target="slide5.xml"/><Relationship Id="rId5" Type="http://schemas.openxmlformats.org/officeDocument/2006/relationships/slide" Target="slide6.xml"/><Relationship Id="rId6" Type="http://schemas.openxmlformats.org/officeDocument/2006/relationships/slide" Target="slide7.xml"/><Relationship Id="rId7" Type="http://schemas.openxmlformats.org/officeDocument/2006/relationships/slide" Target="slide9.xml"/><Relationship Id="rId8" Type="http://schemas.openxmlformats.org/officeDocument/2006/relationships/slide" Target="slide10.xml"/><Relationship Id="rId9" Type="http://schemas.openxmlformats.org/officeDocument/2006/relationships/slide" Target="slide12.xml"/><Relationship Id="rId10"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slide" Target="slide3.xm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3.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image" Target="../media/image4.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solidFill>
                  <a:schemeClr val="accent1">
                    <a:lumMod val="75000"/>
                  </a:schemeClr>
                </a:solidFill>
              </a:rPr>
              <a:t>随机密码生成器</a:t>
            </a:r>
            <a:endParaRPr lang="zh-CN" altLang="en-US" dirty="0">
              <a:solidFill>
                <a:schemeClr val="accent1">
                  <a:lumMod val="75000"/>
                </a:schemeClr>
              </a:solidFill>
            </a:endParaRPr>
          </a:p>
        </p:txBody>
      </p:sp>
      <p:pic>
        <p:nvPicPr>
          <p:cNvPr id="8" name="Picture 7" descr="Macintosh HD:Users:hiroshika:Desktop:images:未标题-1.png"/>
          <p:cNvPicPr/>
          <p:nvPr/>
        </p:nvPicPr>
        <p:blipFill>
          <a:blip r:embed="rId3"/>
          <a:srcRect/>
          <a:stretch>
            <a:fillRect/>
          </a:stretch>
        </p:blipFill>
        <p:spPr bwMode="auto">
          <a:xfrm>
            <a:off x="2922905" y="1982998"/>
            <a:ext cx="3044190" cy="2870835"/>
          </a:xfrm>
          <a:prstGeom prst="rect">
            <a:avLst/>
          </a:prstGeom>
          <a:noFill/>
          <a:ln w="9525">
            <a:noFill/>
            <a:miter lim="800000"/>
            <a:headEnd/>
            <a:tailEnd/>
          </a:ln>
        </p:spPr>
      </p:pic>
      <p:sp>
        <p:nvSpPr>
          <p:cNvPr id="9" name="文本框 8"/>
          <p:cNvSpPr txBox="1"/>
          <p:nvPr/>
        </p:nvSpPr>
        <p:spPr>
          <a:xfrm>
            <a:off x="2518833" y="5640917"/>
            <a:ext cx="3302000" cy="738664"/>
          </a:xfrm>
          <a:prstGeom prst="rect">
            <a:avLst/>
          </a:prstGeom>
          <a:noFill/>
        </p:spPr>
        <p:txBody>
          <a:bodyPr wrap="square" rtlCol="0">
            <a:spAutoFit/>
          </a:bodyPr>
          <a:lstStyle/>
          <a:p>
            <a:r>
              <a:rPr kumimoji="1" lang="zh-CN" altLang="en-US" dirty="0" smtClean="0"/>
              <a:t>开发团队</a:t>
            </a:r>
            <a:r>
              <a:rPr kumimoji="1" lang="en-US" altLang="zh-CN" dirty="0" smtClean="0"/>
              <a:t>------</a:t>
            </a:r>
          </a:p>
          <a:p>
            <a:r>
              <a:rPr kumimoji="1" lang="en-US" altLang="zh-CN" dirty="0" smtClean="0"/>
              <a:t>		           </a:t>
            </a:r>
            <a:r>
              <a:rPr kumimoji="1" lang="en-US" altLang="zh-CN" sz="2400" dirty="0" smtClean="0">
                <a:latin typeface="Apple Chancery"/>
                <a:cs typeface="Apple Chancery"/>
              </a:rPr>
              <a:t>Six God</a:t>
            </a:r>
            <a:endParaRPr kumimoji="1" lang="zh-CN" altLang="en-US" sz="2400" dirty="0">
              <a:latin typeface="Apple Chancery"/>
              <a:cs typeface="Apple Chancery"/>
            </a:endParaRPr>
          </a:p>
        </p:txBody>
      </p:sp>
      <p:sp>
        <p:nvSpPr>
          <p:cNvPr id="5" name="文本框 4"/>
          <p:cNvSpPr txBox="1"/>
          <p:nvPr/>
        </p:nvSpPr>
        <p:spPr>
          <a:xfrm>
            <a:off x="6300013" y="5640917"/>
            <a:ext cx="2214669" cy="1077218"/>
          </a:xfrm>
          <a:prstGeom prst="rect">
            <a:avLst/>
          </a:prstGeom>
          <a:noFill/>
        </p:spPr>
        <p:txBody>
          <a:bodyPr wrap="none" rtlCol="0">
            <a:spAutoFit/>
          </a:bodyPr>
          <a:lstStyle/>
          <a:p>
            <a:r>
              <a:rPr kumimoji="1" lang="zh-CN" altLang="en-US" sz="1600" dirty="0" smtClean="0"/>
              <a:t>项目经理：鹿容先生</a:t>
            </a:r>
            <a:endParaRPr kumimoji="1" lang="en-US" altLang="zh-CN" sz="1600" dirty="0" smtClean="0"/>
          </a:p>
          <a:p>
            <a:r>
              <a:rPr kumimoji="1" lang="zh-CN" altLang="en-US" sz="1600" dirty="0" smtClean="0"/>
              <a:t>项目策划：董晓伟</a:t>
            </a:r>
            <a:endParaRPr kumimoji="1" lang="en-US" altLang="zh-CN" sz="1600" dirty="0" smtClean="0"/>
          </a:p>
          <a:p>
            <a:r>
              <a:rPr kumimoji="1" lang="en-US" altLang="zh-CN" sz="1600" dirty="0" smtClean="0"/>
              <a:t>UI</a:t>
            </a:r>
            <a:r>
              <a:rPr kumimoji="1" lang="zh-CN" altLang="en-US" sz="1600" dirty="0" smtClean="0"/>
              <a:t>设计</a:t>
            </a:r>
            <a:r>
              <a:rPr kumimoji="1" lang="zh-CN" altLang="en-US" sz="1600" smtClean="0"/>
              <a:t>：</a:t>
            </a:r>
            <a:r>
              <a:rPr kumimoji="1" lang="zh-CN" altLang="en-US" sz="1600" smtClean="0"/>
              <a:t>刘</a:t>
            </a:r>
            <a:r>
              <a:rPr kumimoji="1" lang="zh-CN" altLang="en-US" sz="1600" smtClean="0"/>
              <a:t>士</a:t>
            </a:r>
            <a:r>
              <a:rPr kumimoji="1" lang="zh-CN" altLang="en-US" sz="1600" smtClean="0"/>
              <a:t>飞</a:t>
            </a:r>
            <a:endParaRPr kumimoji="1" lang="en-US" altLang="zh-CN" sz="1600" dirty="0" smtClean="0"/>
          </a:p>
          <a:p>
            <a:r>
              <a:rPr kumimoji="1" lang="zh-CN" altLang="en-US" sz="1600" dirty="0" smtClean="0"/>
              <a:t>文档、</a:t>
            </a:r>
            <a:r>
              <a:rPr kumimoji="1" lang="en-US" altLang="zh-CN" sz="1600" dirty="0" smtClean="0"/>
              <a:t>UI</a:t>
            </a:r>
            <a:r>
              <a:rPr kumimoji="1" lang="zh-CN" altLang="en-US" sz="1600" dirty="0" smtClean="0"/>
              <a:t>设计：蒋传立</a:t>
            </a:r>
            <a:endParaRPr kumimoji="1" lang="zh-CN" altLang="en-US" sz="1600" dirty="0"/>
          </a:p>
        </p:txBody>
      </p:sp>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6">
                    <a:lumMod val="75000"/>
                  </a:schemeClr>
                </a:solidFill>
              </a:rPr>
              <a:t>三、</a:t>
            </a:r>
            <a:r>
              <a:rPr lang="en-US" b="1" dirty="0" smtClean="0">
                <a:solidFill>
                  <a:schemeClr val="accent6">
                    <a:lumMod val="75000"/>
                  </a:schemeClr>
                </a:solidFill>
              </a:rPr>
              <a:t>UI</a:t>
            </a:r>
            <a:r>
              <a:rPr lang="zh-CN" altLang="en-US" b="1" dirty="0" smtClean="0">
                <a:solidFill>
                  <a:schemeClr val="accent6">
                    <a:lumMod val="75000"/>
                  </a:schemeClr>
                </a:solidFill>
              </a:rPr>
              <a:t>设计</a:t>
            </a:r>
            <a:endParaRPr lang="zh-CN" altLang="en-US" dirty="0"/>
          </a:p>
        </p:txBody>
      </p:sp>
      <p:sp>
        <p:nvSpPr>
          <p:cNvPr id="3" name="内容占位符 2"/>
          <p:cNvSpPr>
            <a:spLocks noGrp="1"/>
          </p:cNvSpPr>
          <p:nvPr>
            <p:ph idx="1"/>
          </p:nvPr>
        </p:nvSpPr>
        <p:spPr/>
        <p:txBody>
          <a:bodyPr>
            <a:normAutofit/>
          </a:bodyPr>
          <a:lstStyle/>
          <a:p>
            <a:r>
              <a:rPr lang="en-US" altLang="zh-CN" sz="1800" dirty="0" smtClean="0"/>
              <a:t>2</a:t>
            </a:r>
            <a:r>
              <a:rPr lang="zh-CN" altLang="en-US" sz="1800" dirty="0" smtClean="0"/>
              <a:t>、生成密码界面：输入要创建的密码的长度，选择要由哪些字符组成，生成的密码会自动进行复制，可以选择保存到本地和云端，查看本地密码簿或云端密码簿，对游客而言只能进行本地操作。</a:t>
            </a:r>
            <a:endParaRPr lang="zh-CN" altLang="en-US" sz="1800" dirty="0"/>
          </a:p>
        </p:txBody>
      </p:sp>
      <p:sp>
        <p:nvSpPr>
          <p:cNvPr id="4" name="矩形 3">
            <a:hlinkClick r:id="rId3" action="ppaction://hlinksldjump"/>
          </p:cNvPr>
          <p:cNvSpPr/>
          <p:nvPr/>
        </p:nvSpPr>
        <p:spPr>
          <a:xfrm>
            <a:off x="0" y="-3690"/>
            <a:ext cx="415498" cy="369332"/>
          </a:xfrm>
          <a:prstGeom prst="rect">
            <a:avLst/>
          </a:prstGeom>
        </p:spPr>
        <p:txBody>
          <a:bodyPr wrap="none">
            <a:spAutoFit/>
          </a:bodyPr>
          <a:lstStyle/>
          <a:p>
            <a:r>
              <a:rPr lang="zh-CN" altLang="en-US" b="1" i="0" dirty="0" smtClean="0">
                <a:latin typeface="Lucida Grande"/>
                <a:ea typeface="Lucida Grande"/>
                <a:cs typeface="Lucida Grande"/>
              </a:rPr>
              <a:t></a:t>
            </a:r>
            <a:endParaRPr lang="zh-CN" altLang="en-US" dirty="0"/>
          </a:p>
        </p:txBody>
      </p:sp>
      <p:pic>
        <p:nvPicPr>
          <p:cNvPr id="5" name="Picture 4" descr="屏幕快照 2013-08-19 下午11.33.36.png"/>
          <p:cNvPicPr>
            <a:picLocks noChangeAspect="1"/>
          </p:cNvPicPr>
          <p:nvPr/>
        </p:nvPicPr>
        <p:blipFill>
          <a:blip r:embed="rId4"/>
          <a:stretch>
            <a:fillRect/>
          </a:stretch>
        </p:blipFill>
        <p:spPr>
          <a:xfrm>
            <a:off x="1373558" y="2556866"/>
            <a:ext cx="1909356" cy="3499667"/>
          </a:xfrm>
          <a:prstGeom prst="rect">
            <a:avLst/>
          </a:prstGeom>
        </p:spPr>
      </p:pic>
      <p:pic>
        <p:nvPicPr>
          <p:cNvPr id="6" name="Picture 5" descr="屏幕快照 2013-08-19 下午11.34.10.png"/>
          <p:cNvPicPr>
            <a:picLocks noChangeAspect="1"/>
          </p:cNvPicPr>
          <p:nvPr/>
        </p:nvPicPr>
        <p:blipFill>
          <a:blip r:embed="rId5"/>
          <a:stretch>
            <a:fillRect/>
          </a:stretch>
        </p:blipFill>
        <p:spPr>
          <a:xfrm>
            <a:off x="3794257" y="2566264"/>
            <a:ext cx="1844048" cy="3559900"/>
          </a:xfrm>
          <a:prstGeom prst="rect">
            <a:avLst/>
          </a:prstGeom>
        </p:spPr>
      </p:pic>
      <p:pic>
        <p:nvPicPr>
          <p:cNvPr id="7" name="Picture 6" descr="屏幕快照 2013-08-19 下午11.34.50.png"/>
          <p:cNvPicPr>
            <a:picLocks noChangeAspect="1"/>
          </p:cNvPicPr>
          <p:nvPr/>
        </p:nvPicPr>
        <p:blipFill>
          <a:blip r:embed="rId6"/>
          <a:stretch>
            <a:fillRect/>
          </a:stretch>
        </p:blipFill>
        <p:spPr>
          <a:xfrm>
            <a:off x="6151586" y="2566265"/>
            <a:ext cx="1905506" cy="3559900"/>
          </a:xfrm>
          <a:prstGeom prst="rect">
            <a:avLst/>
          </a:prstGeom>
        </p:spPr>
      </p:pic>
      <p:pic>
        <p:nvPicPr>
          <p:cNvPr id="8" name="Picture 7" descr="aaa.png"/>
          <p:cNvPicPr>
            <a:picLocks noChangeAspect="1"/>
          </p:cNvPicPr>
          <p:nvPr/>
        </p:nvPicPr>
        <p:blipFill>
          <a:blip r:embed="rId7"/>
          <a:stretch>
            <a:fillRect/>
          </a:stretch>
        </p:blipFill>
        <p:spPr>
          <a:xfrm>
            <a:off x="6955688" y="6363772"/>
            <a:ext cx="443858" cy="443858"/>
          </a:xfrm>
          <a:prstGeom prst="rect">
            <a:avLst/>
          </a:prstGeom>
        </p:spPr>
      </p:pic>
      <p:sp>
        <p:nvSpPr>
          <p:cNvPr id="9" name="文本框 8"/>
          <p:cNvSpPr txBox="1"/>
          <p:nvPr/>
        </p:nvSpPr>
        <p:spPr>
          <a:xfrm>
            <a:off x="7399546" y="6469076"/>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spTree>
  </p:cSld>
  <p:clrMapOvr>
    <a:masterClrMapping/>
  </p:clrMapOvr>
  <mc:AlternateContent xmlns:mp="http://schemas.microsoft.com/office/mac/powerpoint/2008/main">
    <mc:Choice Requires="mp">
      <mp:transition spd="slow">
        <mp:flip/>
      </mp:transition>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p="http://schemas.microsoft.com/office/mac/powerpoint/2008/main">
      <p:transition spd="slow">
        <p:newsfla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Scale>
                                      <p:cBhvr>
                                        <p:cTn id="13"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7"/>
                                        </p:tgtEl>
                                        <p:attrNameLst>
                                          <p:attrName>ppt_x</p:attrName>
                                          <p:attrName>ppt_y</p:attrName>
                                        </p:attrNameLst>
                                      </p:cBhvr>
                                    </p:animMotion>
                                    <p:animEffect transition="in" filter="fade">
                                      <p:cBhvr>
                                        <p:cTn id="15" dur="1000"/>
                                        <p:tgtEl>
                                          <p:spTgt spid="7"/>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Scale>
                                      <p:cBhvr>
                                        <p:cTn id="19"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6"/>
                                        </p:tgtEl>
                                        <p:attrNameLst>
                                          <p:attrName>ppt_x</p:attrName>
                                          <p:attrName>ppt_y</p:attrName>
                                        </p:attrNameLst>
                                      </p:cBhvr>
                                    </p:animMotion>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6">
                    <a:lumMod val="75000"/>
                  </a:schemeClr>
                </a:solidFill>
              </a:rPr>
              <a:t>三、</a:t>
            </a:r>
            <a:r>
              <a:rPr lang="en-US" b="1" dirty="0" smtClean="0">
                <a:solidFill>
                  <a:schemeClr val="accent6">
                    <a:lumMod val="75000"/>
                  </a:schemeClr>
                </a:solidFill>
              </a:rPr>
              <a:t>UI</a:t>
            </a:r>
            <a:r>
              <a:rPr lang="zh-CN" altLang="en-US" b="1" dirty="0" smtClean="0">
                <a:solidFill>
                  <a:schemeClr val="accent6">
                    <a:lumMod val="75000"/>
                  </a:schemeClr>
                </a:solidFill>
              </a:rPr>
              <a:t>设计</a:t>
            </a:r>
            <a:endParaRPr lang="zh-CN" altLang="en-US" dirty="0"/>
          </a:p>
        </p:txBody>
      </p:sp>
      <p:sp>
        <p:nvSpPr>
          <p:cNvPr id="3" name="内容占位符 2"/>
          <p:cNvSpPr>
            <a:spLocks noGrp="1"/>
          </p:cNvSpPr>
          <p:nvPr>
            <p:ph idx="1"/>
          </p:nvPr>
        </p:nvSpPr>
        <p:spPr/>
        <p:txBody>
          <a:bodyPr/>
          <a:lstStyle/>
          <a:p>
            <a:r>
              <a:rPr lang="en-US" altLang="zh-CN" sz="1800" dirty="0" smtClean="0"/>
              <a:t>3</a:t>
            </a:r>
            <a:r>
              <a:rPr lang="zh-CN" altLang="en-US" sz="1800" dirty="0" smtClean="0"/>
              <a:t>、保存界面：</a:t>
            </a:r>
            <a:r>
              <a:rPr lang="en-US" altLang="zh-CN" sz="1800" dirty="0" smtClean="0"/>
              <a:t/>
            </a:r>
            <a:br>
              <a:rPr lang="en-US" altLang="zh-CN" sz="1800" dirty="0" smtClean="0"/>
            </a:br>
            <a:endParaRPr lang="zh-CN" altLang="en-US" sz="1800" dirty="0" smtClean="0"/>
          </a:p>
          <a:p>
            <a:endParaRPr lang="zh-CN" altLang="en-US" dirty="0"/>
          </a:p>
        </p:txBody>
      </p:sp>
      <p:sp>
        <p:nvSpPr>
          <p:cNvPr id="4" name="矩形 3">
            <a:hlinkClick r:id="rId3" action="ppaction://hlinksldjump"/>
          </p:cNvPr>
          <p:cNvSpPr/>
          <p:nvPr/>
        </p:nvSpPr>
        <p:spPr>
          <a:xfrm>
            <a:off x="41702" y="0"/>
            <a:ext cx="415498" cy="369332"/>
          </a:xfrm>
          <a:prstGeom prst="rect">
            <a:avLst/>
          </a:prstGeom>
        </p:spPr>
        <p:txBody>
          <a:bodyPr wrap="none">
            <a:spAutoFit/>
          </a:bodyPr>
          <a:lstStyle/>
          <a:p>
            <a:r>
              <a:rPr lang="zh-CN" altLang="en-US" b="1" i="0" dirty="0" smtClean="0">
                <a:latin typeface="Lucida Grande"/>
                <a:ea typeface="Lucida Grande"/>
                <a:cs typeface="Lucida Grande"/>
              </a:rPr>
              <a:t></a:t>
            </a:r>
            <a:endParaRPr lang="zh-CN" altLang="en-US" dirty="0"/>
          </a:p>
        </p:txBody>
      </p:sp>
      <p:pic>
        <p:nvPicPr>
          <p:cNvPr id="5" name="Picture 4" descr="屏幕快照 2013-08-19 下午11.35.56.png"/>
          <p:cNvPicPr>
            <a:picLocks noChangeAspect="1"/>
          </p:cNvPicPr>
          <p:nvPr/>
        </p:nvPicPr>
        <p:blipFill>
          <a:blip r:embed="rId4"/>
          <a:stretch>
            <a:fillRect/>
          </a:stretch>
        </p:blipFill>
        <p:spPr>
          <a:xfrm>
            <a:off x="4754850" y="2117839"/>
            <a:ext cx="2195007" cy="4190999"/>
          </a:xfrm>
          <a:prstGeom prst="rect">
            <a:avLst/>
          </a:prstGeom>
        </p:spPr>
      </p:pic>
      <p:pic>
        <p:nvPicPr>
          <p:cNvPr id="6" name="Picture 5" descr="aaa.png"/>
          <p:cNvPicPr>
            <a:picLocks noChangeAspect="1"/>
          </p:cNvPicPr>
          <p:nvPr/>
        </p:nvPicPr>
        <p:blipFill>
          <a:blip r:embed="rId5"/>
          <a:stretch>
            <a:fillRect/>
          </a:stretch>
        </p:blipFill>
        <p:spPr>
          <a:xfrm>
            <a:off x="6634276" y="6308838"/>
            <a:ext cx="443858" cy="443858"/>
          </a:xfrm>
          <a:prstGeom prst="rect">
            <a:avLst/>
          </a:prstGeom>
        </p:spPr>
      </p:pic>
      <p:sp>
        <p:nvSpPr>
          <p:cNvPr id="7" name="文本框 6"/>
          <p:cNvSpPr txBox="1"/>
          <p:nvPr/>
        </p:nvSpPr>
        <p:spPr>
          <a:xfrm>
            <a:off x="7078134" y="6414142"/>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sp>
        <p:nvSpPr>
          <p:cNvPr id="8" name="文本框 7"/>
          <p:cNvSpPr txBox="1"/>
          <p:nvPr/>
        </p:nvSpPr>
        <p:spPr>
          <a:xfrm>
            <a:off x="1140820" y="1998133"/>
            <a:ext cx="3185487" cy="1477328"/>
          </a:xfrm>
          <a:prstGeom prst="rect">
            <a:avLst/>
          </a:prstGeom>
          <a:noFill/>
        </p:spPr>
        <p:txBody>
          <a:bodyPr wrap="none" rtlCol="0">
            <a:spAutoFit/>
          </a:bodyPr>
          <a:lstStyle/>
          <a:p>
            <a:r>
              <a:rPr kumimoji="1" lang="zh-CN" altLang="en-US" dirty="0" smtClean="0"/>
              <a:t>生成密码后单击保存后进入该</a:t>
            </a:r>
            <a:endParaRPr kumimoji="1" lang="en-US" altLang="zh-CN" dirty="0" smtClean="0"/>
          </a:p>
          <a:p>
            <a:r>
              <a:rPr kumimoji="1" lang="zh-CN" altLang="en-US" dirty="0" smtClean="0"/>
              <a:t>界面，用户对创建的密码进行</a:t>
            </a:r>
            <a:endParaRPr kumimoji="1" lang="en-US" altLang="zh-CN" dirty="0" smtClean="0"/>
          </a:p>
          <a:p>
            <a:r>
              <a:rPr kumimoji="1" lang="zh-CN" altLang="en-US" dirty="0" smtClean="0"/>
              <a:t>保存，为密码取一个合适的名</a:t>
            </a:r>
            <a:endParaRPr kumimoji="1" lang="en-US" altLang="zh-CN" dirty="0" smtClean="0"/>
          </a:p>
          <a:p>
            <a:r>
              <a:rPr kumimoji="1" lang="zh-CN" altLang="en-US" dirty="0" smtClean="0"/>
              <a:t>字保存到密码簿，需要使用时</a:t>
            </a:r>
            <a:endParaRPr kumimoji="1" lang="en-US" altLang="zh-CN" dirty="0" smtClean="0"/>
          </a:p>
          <a:p>
            <a:r>
              <a:rPr kumimoji="1" lang="zh-CN" altLang="en-US" dirty="0" smtClean="0"/>
              <a:t>只需查找名字即可</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6">
                    <a:lumMod val="75000"/>
                  </a:schemeClr>
                </a:solidFill>
              </a:rPr>
              <a:t>三、</a:t>
            </a:r>
            <a:r>
              <a:rPr lang="en-US" b="1" dirty="0" smtClean="0">
                <a:solidFill>
                  <a:schemeClr val="accent6">
                    <a:lumMod val="75000"/>
                  </a:schemeClr>
                </a:solidFill>
              </a:rPr>
              <a:t>UI</a:t>
            </a:r>
            <a:r>
              <a:rPr lang="zh-CN" altLang="en-US" b="1" dirty="0" smtClean="0">
                <a:solidFill>
                  <a:schemeClr val="accent6">
                    <a:lumMod val="75000"/>
                  </a:schemeClr>
                </a:solidFill>
              </a:rPr>
              <a:t>设计</a:t>
            </a:r>
            <a:endParaRPr lang="zh-CN" altLang="en-US" dirty="0"/>
          </a:p>
        </p:txBody>
      </p:sp>
      <p:sp>
        <p:nvSpPr>
          <p:cNvPr id="3" name="内容占位符 2"/>
          <p:cNvSpPr>
            <a:spLocks noGrp="1"/>
          </p:cNvSpPr>
          <p:nvPr>
            <p:ph idx="1"/>
          </p:nvPr>
        </p:nvSpPr>
        <p:spPr/>
        <p:txBody>
          <a:bodyPr>
            <a:normAutofit/>
          </a:bodyPr>
          <a:lstStyle/>
          <a:p>
            <a:r>
              <a:rPr lang="en-US" altLang="zh-CN" sz="1800" dirty="0" smtClean="0"/>
              <a:t>3</a:t>
            </a:r>
            <a:r>
              <a:rPr lang="zh-CN" altLang="en-US" sz="1800" dirty="0" smtClean="0"/>
              <a:t>、注册界面：填写用户信息进行注册，可重置。</a:t>
            </a:r>
            <a:endParaRPr lang="zh-CN" altLang="en-US" sz="1800" dirty="0"/>
          </a:p>
        </p:txBody>
      </p:sp>
      <p:sp>
        <p:nvSpPr>
          <p:cNvPr id="4" name="矩形 3">
            <a:hlinkClick r:id="rId3" action="ppaction://hlinksldjump"/>
          </p:cNvPr>
          <p:cNvSpPr/>
          <p:nvPr/>
        </p:nvSpPr>
        <p:spPr>
          <a:xfrm>
            <a:off x="41702" y="0"/>
            <a:ext cx="415498" cy="369332"/>
          </a:xfrm>
          <a:prstGeom prst="rect">
            <a:avLst/>
          </a:prstGeom>
        </p:spPr>
        <p:txBody>
          <a:bodyPr wrap="none">
            <a:spAutoFit/>
          </a:bodyPr>
          <a:lstStyle/>
          <a:p>
            <a:r>
              <a:rPr lang="zh-CN" altLang="en-US" b="1" i="0" dirty="0" smtClean="0">
                <a:latin typeface="Lucida Grande"/>
                <a:ea typeface="Lucida Grande"/>
                <a:cs typeface="Lucida Grande"/>
              </a:rPr>
              <a:t></a:t>
            </a:r>
            <a:endParaRPr lang="zh-CN" altLang="en-US" dirty="0"/>
          </a:p>
        </p:txBody>
      </p:sp>
      <p:pic>
        <p:nvPicPr>
          <p:cNvPr id="5" name="Picture 4" descr="aaa.png"/>
          <p:cNvPicPr>
            <a:picLocks noChangeAspect="1"/>
          </p:cNvPicPr>
          <p:nvPr/>
        </p:nvPicPr>
        <p:blipFill>
          <a:blip r:embed="rId4"/>
          <a:stretch>
            <a:fillRect/>
          </a:stretch>
        </p:blipFill>
        <p:spPr>
          <a:xfrm>
            <a:off x="6634276" y="6308838"/>
            <a:ext cx="443858" cy="443858"/>
          </a:xfrm>
          <a:prstGeom prst="rect">
            <a:avLst/>
          </a:prstGeom>
        </p:spPr>
      </p:pic>
      <p:sp>
        <p:nvSpPr>
          <p:cNvPr id="6" name="文本框 5"/>
          <p:cNvSpPr txBox="1"/>
          <p:nvPr/>
        </p:nvSpPr>
        <p:spPr>
          <a:xfrm>
            <a:off x="7078134" y="6414142"/>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pic>
        <p:nvPicPr>
          <p:cNvPr id="7" name="Picture 6" descr="屏幕快照 2013-08-20 上午12.07.23.png"/>
          <p:cNvPicPr>
            <a:picLocks noChangeAspect="1"/>
          </p:cNvPicPr>
          <p:nvPr/>
        </p:nvPicPr>
        <p:blipFill>
          <a:blip r:embed="rId5"/>
          <a:stretch>
            <a:fillRect/>
          </a:stretch>
        </p:blipFill>
        <p:spPr>
          <a:xfrm>
            <a:off x="1168751" y="2069710"/>
            <a:ext cx="2270328" cy="4239128"/>
          </a:xfrm>
          <a:prstGeom prst="rect">
            <a:avLst/>
          </a:prstGeom>
        </p:spPr>
      </p:pic>
      <p:pic>
        <p:nvPicPr>
          <p:cNvPr id="8" name="Picture 7" descr="屏幕快照 2013-08-20 上午12.07.48.png"/>
          <p:cNvPicPr>
            <a:picLocks noChangeAspect="1"/>
          </p:cNvPicPr>
          <p:nvPr/>
        </p:nvPicPr>
        <p:blipFill>
          <a:blip r:embed="rId6"/>
          <a:stretch>
            <a:fillRect/>
          </a:stretch>
        </p:blipFill>
        <p:spPr>
          <a:xfrm>
            <a:off x="3581751" y="2069710"/>
            <a:ext cx="2161638" cy="4217544"/>
          </a:xfrm>
          <a:prstGeom prst="rect">
            <a:avLst/>
          </a:prstGeom>
        </p:spPr>
      </p:pic>
      <p:pic>
        <p:nvPicPr>
          <p:cNvPr id="9" name="Picture 8" descr="屏幕快照 2013-08-20 上午12.08.36.png"/>
          <p:cNvPicPr>
            <a:picLocks noChangeAspect="1"/>
          </p:cNvPicPr>
          <p:nvPr/>
        </p:nvPicPr>
        <p:blipFill>
          <a:blip r:embed="rId7"/>
          <a:stretch>
            <a:fillRect/>
          </a:stretch>
        </p:blipFill>
        <p:spPr>
          <a:xfrm>
            <a:off x="5879231" y="2069710"/>
            <a:ext cx="2256032" cy="4217544"/>
          </a:xfrm>
          <a:prstGeom prst="rect">
            <a:avLst/>
          </a:prstGeom>
        </p:spPr>
      </p:pic>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6">
                    <a:lumMod val="75000"/>
                  </a:schemeClr>
                </a:solidFill>
              </a:rPr>
              <a:t>三、</a:t>
            </a:r>
            <a:r>
              <a:rPr lang="en-US" b="1" dirty="0" smtClean="0">
                <a:solidFill>
                  <a:schemeClr val="accent6">
                    <a:lumMod val="75000"/>
                  </a:schemeClr>
                </a:solidFill>
              </a:rPr>
              <a:t>UI</a:t>
            </a:r>
            <a:r>
              <a:rPr lang="zh-CN" altLang="en-US" b="1" dirty="0" smtClean="0">
                <a:solidFill>
                  <a:schemeClr val="accent6">
                    <a:lumMod val="75000"/>
                  </a:schemeClr>
                </a:solidFill>
              </a:rPr>
              <a:t>设计</a:t>
            </a:r>
            <a:endParaRPr lang="zh-CN" altLang="en-US" dirty="0"/>
          </a:p>
        </p:txBody>
      </p:sp>
      <p:sp>
        <p:nvSpPr>
          <p:cNvPr id="3" name="内容占位符 2"/>
          <p:cNvSpPr>
            <a:spLocks noGrp="1"/>
          </p:cNvSpPr>
          <p:nvPr>
            <p:ph idx="1"/>
          </p:nvPr>
        </p:nvSpPr>
        <p:spPr/>
        <p:txBody>
          <a:bodyPr>
            <a:normAutofit/>
          </a:bodyPr>
          <a:lstStyle/>
          <a:p>
            <a:r>
              <a:rPr lang="en-US" altLang="zh-CN" sz="1800" dirty="0" smtClean="0"/>
              <a:t>4</a:t>
            </a:r>
            <a:r>
              <a:rPr lang="zh-CN" altLang="en-US" sz="1800" dirty="0" smtClean="0"/>
              <a:t>、密码簿界面：</a:t>
            </a:r>
            <a:endParaRPr lang="zh-CN" altLang="en-US" sz="1800" dirty="0"/>
          </a:p>
        </p:txBody>
      </p:sp>
      <p:sp>
        <p:nvSpPr>
          <p:cNvPr id="4" name="矩形 3">
            <a:hlinkClick r:id="rId3" action="ppaction://hlinksldjump"/>
          </p:cNvPr>
          <p:cNvSpPr/>
          <p:nvPr/>
        </p:nvSpPr>
        <p:spPr>
          <a:xfrm>
            <a:off x="0" y="0"/>
            <a:ext cx="415498" cy="369332"/>
          </a:xfrm>
          <a:prstGeom prst="rect">
            <a:avLst/>
          </a:prstGeom>
        </p:spPr>
        <p:txBody>
          <a:bodyPr wrap="none">
            <a:spAutoFit/>
          </a:bodyPr>
          <a:lstStyle/>
          <a:p>
            <a:r>
              <a:rPr lang="zh-CN" altLang="en-US" b="1" i="0" dirty="0" smtClean="0">
                <a:latin typeface="Lucida Grande"/>
                <a:ea typeface="Lucida Grande"/>
                <a:cs typeface="Lucida Grande"/>
              </a:rPr>
              <a:t></a:t>
            </a:r>
            <a:endParaRPr lang="zh-CN" altLang="en-US" dirty="0"/>
          </a:p>
        </p:txBody>
      </p:sp>
      <p:pic>
        <p:nvPicPr>
          <p:cNvPr id="5" name="Picture 4" descr="屏幕快照 2013-08-19 下午11.35.21.png"/>
          <p:cNvPicPr>
            <a:picLocks noChangeAspect="1"/>
          </p:cNvPicPr>
          <p:nvPr/>
        </p:nvPicPr>
        <p:blipFill>
          <a:blip r:embed="rId4"/>
          <a:stretch>
            <a:fillRect/>
          </a:stretch>
        </p:blipFill>
        <p:spPr>
          <a:xfrm>
            <a:off x="5619750" y="2095532"/>
            <a:ext cx="2321561" cy="4265056"/>
          </a:xfrm>
          <a:prstGeom prst="rect">
            <a:avLst/>
          </a:prstGeom>
        </p:spPr>
      </p:pic>
      <p:pic>
        <p:nvPicPr>
          <p:cNvPr id="6" name="Picture 5" descr="屏幕快照 2013-08-19 下午11.36.36.png"/>
          <p:cNvPicPr>
            <a:picLocks noChangeAspect="1"/>
          </p:cNvPicPr>
          <p:nvPr/>
        </p:nvPicPr>
        <p:blipFill>
          <a:blip r:embed="rId5"/>
          <a:stretch>
            <a:fillRect/>
          </a:stretch>
        </p:blipFill>
        <p:spPr>
          <a:xfrm>
            <a:off x="3392424" y="2095532"/>
            <a:ext cx="2227326" cy="4233664"/>
          </a:xfrm>
          <a:prstGeom prst="rect">
            <a:avLst/>
          </a:prstGeom>
        </p:spPr>
      </p:pic>
      <p:pic>
        <p:nvPicPr>
          <p:cNvPr id="7" name="Picture 6" descr="屏幕快照 2013-08-19 下午11.37.29.png"/>
          <p:cNvPicPr>
            <a:picLocks noChangeAspect="1"/>
          </p:cNvPicPr>
          <p:nvPr/>
        </p:nvPicPr>
        <p:blipFill>
          <a:blip r:embed="rId6"/>
          <a:stretch>
            <a:fillRect/>
          </a:stretch>
        </p:blipFill>
        <p:spPr>
          <a:xfrm>
            <a:off x="1143943" y="2095532"/>
            <a:ext cx="2257954" cy="4233664"/>
          </a:xfrm>
          <a:prstGeom prst="rect">
            <a:avLst/>
          </a:prstGeom>
        </p:spPr>
      </p:pic>
      <p:pic>
        <p:nvPicPr>
          <p:cNvPr id="8" name="Picture 7" descr="aaa.png"/>
          <p:cNvPicPr>
            <a:picLocks noChangeAspect="1"/>
          </p:cNvPicPr>
          <p:nvPr/>
        </p:nvPicPr>
        <p:blipFill>
          <a:blip r:embed="rId7"/>
          <a:stretch>
            <a:fillRect/>
          </a:stretch>
        </p:blipFill>
        <p:spPr>
          <a:xfrm>
            <a:off x="6955688" y="6382637"/>
            <a:ext cx="443858" cy="443858"/>
          </a:xfrm>
          <a:prstGeom prst="rect">
            <a:avLst/>
          </a:prstGeom>
        </p:spPr>
      </p:pic>
      <p:sp>
        <p:nvSpPr>
          <p:cNvPr id="9" name="文本框 8"/>
          <p:cNvSpPr txBox="1"/>
          <p:nvPr/>
        </p:nvSpPr>
        <p:spPr>
          <a:xfrm>
            <a:off x="7399546" y="6487941"/>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sp>
        <p:nvSpPr>
          <p:cNvPr id="10" name="文本框 9"/>
          <p:cNvSpPr txBox="1"/>
          <p:nvPr/>
        </p:nvSpPr>
        <p:spPr>
          <a:xfrm>
            <a:off x="2565124" y="1600200"/>
            <a:ext cx="5032147" cy="369332"/>
          </a:xfrm>
          <a:prstGeom prst="rect">
            <a:avLst/>
          </a:prstGeom>
          <a:noFill/>
        </p:spPr>
        <p:txBody>
          <a:bodyPr wrap="none" rtlCol="0">
            <a:spAutoFit/>
          </a:bodyPr>
          <a:lstStyle/>
          <a:p>
            <a:r>
              <a:rPr kumimoji="1" lang="zh-CN" altLang="en-US" dirty="0" smtClean="0"/>
              <a:t>分为用户密码不和游客密码簿，可进行删除操作</a:t>
            </a:r>
            <a:endParaRPr kumimoji="1" lang="zh-CN" altLang="en-US" dirty="0"/>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par>
                          <p:cTn id="8" fill="hold">
                            <p:stCondLst>
                              <p:cond delay="2000"/>
                            </p:stCondLst>
                            <p:childTnLst>
                              <p:par>
                                <p:cTn id="9" presetID="21"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4)">
                                      <p:cBhvr>
                                        <p:cTn id="11" dur="2000"/>
                                        <p:tgtEl>
                                          <p:spTgt spid="7"/>
                                        </p:tgtEl>
                                      </p:cBhvr>
                                    </p:animEffect>
                                  </p:childTnLst>
                                </p:cTn>
                              </p:par>
                            </p:childTnLst>
                          </p:cTn>
                        </p:par>
                        <p:par>
                          <p:cTn id="12" fill="hold">
                            <p:stCondLst>
                              <p:cond delay="4000"/>
                            </p:stCondLst>
                            <p:childTnLst>
                              <p:par>
                                <p:cTn id="13" presetID="21"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4)">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6">
                    <a:lumMod val="75000"/>
                  </a:schemeClr>
                </a:solidFill>
              </a:rPr>
              <a:t>三、</a:t>
            </a:r>
            <a:r>
              <a:rPr lang="en-US" b="1" dirty="0" smtClean="0">
                <a:solidFill>
                  <a:schemeClr val="accent6">
                    <a:lumMod val="75000"/>
                  </a:schemeClr>
                </a:solidFill>
              </a:rPr>
              <a:t>UI</a:t>
            </a:r>
            <a:r>
              <a:rPr lang="zh-CN" altLang="en-US" b="1" dirty="0" smtClean="0">
                <a:solidFill>
                  <a:schemeClr val="accent6">
                    <a:lumMod val="75000"/>
                  </a:schemeClr>
                </a:solidFill>
              </a:rPr>
              <a:t>设计</a:t>
            </a:r>
            <a:endParaRPr lang="zh-CN" altLang="en-US" dirty="0"/>
          </a:p>
        </p:txBody>
      </p:sp>
      <p:sp>
        <p:nvSpPr>
          <p:cNvPr id="3" name="内容占位符 2"/>
          <p:cNvSpPr>
            <a:spLocks noGrp="1"/>
          </p:cNvSpPr>
          <p:nvPr>
            <p:ph idx="1"/>
          </p:nvPr>
        </p:nvSpPr>
        <p:spPr/>
        <p:txBody>
          <a:bodyPr>
            <a:normAutofit/>
          </a:bodyPr>
          <a:lstStyle/>
          <a:p>
            <a:r>
              <a:rPr lang="en-US" altLang="zh-CN" sz="1800" dirty="0" smtClean="0"/>
              <a:t>5</a:t>
            </a:r>
            <a:r>
              <a:rPr lang="zh-CN" altLang="en-US" sz="1800" dirty="0" smtClean="0"/>
              <a:t>、</a:t>
            </a:r>
            <a:r>
              <a:rPr lang="en-US" altLang="en-US" sz="1800" dirty="0" smtClean="0"/>
              <a:t>使用简介</a:t>
            </a:r>
            <a:r>
              <a:rPr lang="zh-CN" altLang="en-US" sz="1800" dirty="0" smtClean="0"/>
              <a:t>界面：</a:t>
            </a:r>
            <a:endParaRPr lang="zh-CN" altLang="en-US" sz="1800" dirty="0"/>
          </a:p>
        </p:txBody>
      </p:sp>
      <p:sp>
        <p:nvSpPr>
          <p:cNvPr id="4" name="矩形 3">
            <a:hlinkClick r:id="rId3" action="ppaction://hlinksldjump"/>
          </p:cNvPr>
          <p:cNvSpPr/>
          <p:nvPr/>
        </p:nvSpPr>
        <p:spPr>
          <a:xfrm>
            <a:off x="0" y="-14803"/>
            <a:ext cx="415498" cy="369332"/>
          </a:xfrm>
          <a:prstGeom prst="rect">
            <a:avLst/>
          </a:prstGeom>
        </p:spPr>
        <p:txBody>
          <a:bodyPr wrap="none">
            <a:spAutoFit/>
          </a:bodyPr>
          <a:lstStyle/>
          <a:p>
            <a:r>
              <a:rPr lang="zh-CN" altLang="en-US" b="1" i="0" dirty="0" smtClean="0">
                <a:latin typeface="Lucida Grande"/>
                <a:ea typeface="Lucida Grande"/>
                <a:cs typeface="Lucida Grande"/>
              </a:rPr>
              <a:t></a:t>
            </a:r>
            <a:endParaRPr lang="zh-CN" altLang="en-US" dirty="0"/>
          </a:p>
        </p:txBody>
      </p:sp>
      <p:pic>
        <p:nvPicPr>
          <p:cNvPr id="5" name="Picture 4" descr="aaa.png"/>
          <p:cNvPicPr>
            <a:picLocks noChangeAspect="1"/>
          </p:cNvPicPr>
          <p:nvPr/>
        </p:nvPicPr>
        <p:blipFill>
          <a:blip r:embed="rId4"/>
          <a:stretch>
            <a:fillRect/>
          </a:stretch>
        </p:blipFill>
        <p:spPr>
          <a:xfrm>
            <a:off x="6634276" y="6308838"/>
            <a:ext cx="443858" cy="443858"/>
          </a:xfrm>
          <a:prstGeom prst="rect">
            <a:avLst/>
          </a:prstGeom>
        </p:spPr>
      </p:pic>
      <p:sp>
        <p:nvSpPr>
          <p:cNvPr id="6" name="文本框 5"/>
          <p:cNvSpPr txBox="1"/>
          <p:nvPr/>
        </p:nvSpPr>
        <p:spPr>
          <a:xfrm>
            <a:off x="7078134" y="6414142"/>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pic>
        <p:nvPicPr>
          <p:cNvPr id="7" name="Picture 6" descr="屏幕快照 2013-08-20 上午4.56.36.png"/>
          <p:cNvPicPr>
            <a:picLocks noChangeAspect="1"/>
          </p:cNvPicPr>
          <p:nvPr/>
        </p:nvPicPr>
        <p:blipFill>
          <a:blip r:embed="rId5"/>
          <a:stretch>
            <a:fillRect/>
          </a:stretch>
        </p:blipFill>
        <p:spPr>
          <a:xfrm>
            <a:off x="4841948" y="1600200"/>
            <a:ext cx="2236186" cy="4373808"/>
          </a:xfrm>
          <a:prstGeom prst="rect">
            <a:avLst/>
          </a:prstGeom>
        </p:spPr>
      </p:pic>
      <p:sp>
        <p:nvSpPr>
          <p:cNvPr id="8" name="文本框 7"/>
          <p:cNvSpPr txBox="1"/>
          <p:nvPr/>
        </p:nvSpPr>
        <p:spPr>
          <a:xfrm>
            <a:off x="1219896" y="2145755"/>
            <a:ext cx="3416320" cy="646331"/>
          </a:xfrm>
          <a:prstGeom prst="rect">
            <a:avLst/>
          </a:prstGeom>
          <a:noFill/>
        </p:spPr>
        <p:txBody>
          <a:bodyPr wrap="none" rtlCol="0">
            <a:spAutoFit/>
          </a:bodyPr>
          <a:lstStyle/>
          <a:p>
            <a:r>
              <a:rPr kumimoji="1" lang="zh-CN" altLang="en-US" dirty="0" smtClean="0"/>
              <a:t>为用户提供简单的使用方法介绍</a:t>
            </a:r>
            <a:endParaRPr kumimoji="1" lang="en-US" altLang="zh-CN" dirty="0" smtClean="0"/>
          </a:p>
          <a:p>
            <a:endParaRPr kumimoji="1" lang="zh-CN" altLang="en-US" dirty="0"/>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normAutofit/>
          </a:bodyPr>
          <a:lstStyle/>
          <a:p>
            <a:r>
              <a:rPr lang="en-US" b="1" dirty="0">
                <a:solidFill>
                  <a:srgbClr val="E46C0A"/>
                </a:solidFill>
              </a:rPr>
              <a:t>四、UI设计流</a:t>
            </a:r>
            <a:r>
              <a:rPr lang="en-US" b="1" dirty="0" smtClean="0">
                <a:solidFill>
                  <a:srgbClr val="E46C0A"/>
                </a:solidFill>
              </a:rPr>
              <a:t>程</a:t>
            </a:r>
            <a:endParaRPr lang="zh-CN" altLang="en-US" dirty="0">
              <a:solidFill>
                <a:srgbClr val="E46C0A"/>
              </a:solidFill>
            </a:endParaRPr>
          </a:p>
        </p:txBody>
      </p:sp>
      <p:sp>
        <p:nvSpPr>
          <p:cNvPr id="5" name="矩形 4">
            <a:hlinkClick r:id="rId3" action="ppaction://hlinksldjump"/>
          </p:cNvPr>
          <p:cNvSpPr/>
          <p:nvPr/>
        </p:nvSpPr>
        <p:spPr>
          <a:xfrm>
            <a:off x="0" y="-35440"/>
            <a:ext cx="415498" cy="369332"/>
          </a:xfrm>
          <a:prstGeom prst="rect">
            <a:avLst/>
          </a:prstGeom>
        </p:spPr>
        <p:txBody>
          <a:bodyPr wrap="none">
            <a:spAutoFit/>
          </a:bodyPr>
          <a:lstStyle/>
          <a:p>
            <a:r>
              <a:rPr lang="zh-CN" altLang="en-US" b="1" i="0" dirty="0" smtClean="0">
                <a:latin typeface="Lucida Grande"/>
                <a:ea typeface="Lucida Grande"/>
                <a:cs typeface="Lucida Grande"/>
              </a:rPr>
              <a:t></a:t>
            </a:r>
            <a:endParaRPr lang="zh-CN" altLang="en-US" dirty="0"/>
          </a:p>
        </p:txBody>
      </p:sp>
      <p:graphicFrame>
        <p:nvGraphicFramePr>
          <p:cNvPr id="7" name="D 8"/>
          <p:cNvGraphicFramePr>
            <a:graphicFrameLocks noGrp="1"/>
          </p:cNvGraphicFramePr>
          <p:nvPr>
            <p:ph idx="1"/>
          </p:nvPr>
        </p:nvGraphicFramePr>
        <p:xfrm>
          <a:off x="1311275" y="1121833"/>
          <a:ext cx="6521450" cy="5609167"/>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pic>
        <p:nvPicPr>
          <p:cNvPr id="9" name="Picture 8" descr="aaa.png"/>
          <p:cNvPicPr>
            <a:picLocks noChangeAspect="1"/>
          </p:cNvPicPr>
          <p:nvPr/>
        </p:nvPicPr>
        <p:blipFill>
          <a:blip r:embed="rId9"/>
          <a:stretch>
            <a:fillRect/>
          </a:stretch>
        </p:blipFill>
        <p:spPr>
          <a:xfrm>
            <a:off x="6634276" y="6308838"/>
            <a:ext cx="443858" cy="443858"/>
          </a:xfrm>
          <a:prstGeom prst="rect">
            <a:avLst/>
          </a:prstGeom>
        </p:spPr>
      </p:pic>
      <p:sp>
        <p:nvSpPr>
          <p:cNvPr id="10" name="文本框 9"/>
          <p:cNvSpPr txBox="1"/>
          <p:nvPr/>
        </p:nvSpPr>
        <p:spPr>
          <a:xfrm>
            <a:off x="7078134" y="6414142"/>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spTree>
  </p:cSld>
  <p:clrMapOvr>
    <a:masterClrMapping/>
  </p:clrMapOvr>
  <p:transition spd="slow">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未标题-1.png"/>
          <p:cNvPicPr>
            <a:picLocks noChangeAspect="1"/>
          </p:cNvPicPr>
          <p:nvPr/>
        </p:nvPicPr>
        <p:blipFill>
          <a:blip r:embed="rId2"/>
          <a:stretch>
            <a:fillRect/>
          </a:stretch>
        </p:blipFill>
        <p:spPr>
          <a:xfrm>
            <a:off x="3048000" y="914400"/>
            <a:ext cx="3048000" cy="2870200"/>
          </a:xfrm>
          <a:prstGeom prst="rect">
            <a:avLst/>
          </a:prstGeom>
        </p:spPr>
      </p:pic>
      <p:sp>
        <p:nvSpPr>
          <p:cNvPr id="5" name="矩形 4"/>
          <p:cNvSpPr/>
          <p:nvPr/>
        </p:nvSpPr>
        <p:spPr>
          <a:xfrm>
            <a:off x="1291118" y="4159250"/>
            <a:ext cx="6468437" cy="923330"/>
          </a:xfrm>
          <a:prstGeom prst="rect">
            <a:avLst/>
          </a:prstGeom>
          <a:noFill/>
        </p:spPr>
        <p:txBody>
          <a:bodyPr wrap="none" lIns="91440" tIns="45720" rIns="91440" bIns="45720">
            <a:spAutoFit/>
          </a:bodyPr>
          <a:lstStyle/>
          <a:p>
            <a:pPr algn="ctr"/>
            <a:r>
              <a:rPr lang="zh-CN" alt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请欣赏接下来的演示</a:t>
            </a:r>
            <a:endParaRPr lang="en-US" altLang="zh-CN"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1800" decel="100000" fill="hold"/>
                                        <p:tgtEl>
                                          <p:spTgt spid="5"/>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6">
                    <a:lumMod val="75000"/>
                  </a:schemeClr>
                </a:solidFill>
              </a:rPr>
              <a:t>一、作品灵感</a:t>
            </a:r>
            <a:r>
              <a:rPr lang="zh-CN" dirty="0" smtClean="0">
                <a:solidFill>
                  <a:schemeClr val="accent6">
                    <a:lumMod val="75000"/>
                  </a:schemeClr>
                </a:solidFill>
              </a:rPr>
              <a:t> </a:t>
            </a:r>
            <a:endParaRPr lang="zh-CN" altLang="en-US" dirty="0">
              <a:solidFill>
                <a:schemeClr val="accent6">
                  <a:lumMod val="75000"/>
                </a:schemeClr>
              </a:solidFill>
            </a:endParaRPr>
          </a:p>
        </p:txBody>
      </p:sp>
      <p:sp>
        <p:nvSpPr>
          <p:cNvPr id="3" name="内容占位符 2"/>
          <p:cNvSpPr>
            <a:spLocks noGrp="1"/>
          </p:cNvSpPr>
          <p:nvPr>
            <p:ph idx="1"/>
          </p:nvPr>
        </p:nvSpPr>
        <p:spPr>
          <a:xfrm>
            <a:off x="457200" y="1693333"/>
            <a:ext cx="8229600" cy="4525963"/>
          </a:xfrm>
        </p:spPr>
        <p:txBody>
          <a:bodyPr>
            <a:normAutofit/>
          </a:bodyPr>
          <a:lstStyle/>
          <a:p>
            <a:r>
              <a:rPr lang="en-US" sz="2400" dirty="0" smtClean="0"/>
              <a:t> 		</a:t>
            </a:r>
            <a:r>
              <a:rPr lang="zh-CN" altLang="en-US" sz="2400" dirty="0" smtClean="0"/>
              <a:t>网银密码</a:t>
            </a:r>
            <a:r>
              <a:rPr lang="zh-CN" altLang="en-US" sz="2400" dirty="0"/>
              <a:t>、邮箱密码、博客密码、微信密码、</a:t>
            </a:r>
            <a:r>
              <a:rPr lang="en-US" sz="2400" dirty="0"/>
              <a:t>QQ</a:t>
            </a:r>
            <a:r>
              <a:rPr lang="zh-CN" altLang="en-US" sz="2400" dirty="0"/>
              <a:t>密码、微博密码</a:t>
            </a:r>
            <a:r>
              <a:rPr lang="en-US" altLang="zh-CN" sz="2400" dirty="0"/>
              <a:t>……</a:t>
            </a:r>
            <a:r>
              <a:rPr lang="zh-CN" altLang="en-US" sz="2400" dirty="0"/>
              <a:t>每天泡互联网上，几乎每个地方都会用到密码，根据密码难易程度不同，越复杂越安全，这就造成一个尴尬的问题，我们有时候可能会把密码忘记，另外每次都要设计一个密码也让一些懒人比较头疼，所以我们推出这个作品就是用来随机生成一个密码并将密码保存在云端，这样用户只需要记住一个我们产品的登陆密码就可以记住所有的密码。</a:t>
            </a:r>
          </a:p>
        </p:txBody>
      </p:sp>
      <p:pic>
        <p:nvPicPr>
          <p:cNvPr id="5" name="Picture 4" descr="aaa.png"/>
          <p:cNvPicPr>
            <a:picLocks noChangeAspect="1"/>
          </p:cNvPicPr>
          <p:nvPr/>
        </p:nvPicPr>
        <p:blipFill>
          <a:blip r:embed="rId3"/>
          <a:stretch>
            <a:fillRect/>
          </a:stretch>
        </p:blipFill>
        <p:spPr>
          <a:xfrm>
            <a:off x="6634276" y="6308838"/>
            <a:ext cx="443858" cy="443858"/>
          </a:xfrm>
          <a:prstGeom prst="rect">
            <a:avLst/>
          </a:prstGeom>
        </p:spPr>
      </p:pic>
      <p:sp>
        <p:nvSpPr>
          <p:cNvPr id="6" name="文本框 5"/>
          <p:cNvSpPr txBox="1"/>
          <p:nvPr/>
        </p:nvSpPr>
        <p:spPr>
          <a:xfrm>
            <a:off x="7078134" y="6414142"/>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spTree>
  </p:cSld>
  <p:clrMapOvr>
    <a:masterClrMapping/>
  </p:clrMapOvr>
  <p:transition spd="slow">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4833"/>
            <a:ext cx="8229600" cy="5480581"/>
          </a:xfrm>
        </p:spPr>
        <p:txBody>
          <a:bodyPr>
            <a:normAutofit/>
          </a:bodyPr>
          <a:lstStyle/>
          <a:p>
            <a:r>
              <a:rPr lang="zh-CN" altLang="en-US" dirty="0" smtClean="0"/>
              <a:t>后台服务器</a:t>
            </a:r>
            <a:endParaRPr lang="en-US" altLang="zh-CN" dirty="0" smtClean="0"/>
          </a:p>
          <a:p>
            <a:pPr lvl="1"/>
            <a:r>
              <a:rPr lang="zh-CN" altLang="en-US" sz="1946" dirty="0" smtClean="0">
                <a:hlinkClick r:id="rId3" action="ppaction://hlinksldjump"/>
              </a:rPr>
              <a:t>注册用户（服务器端代码</a:t>
            </a:r>
            <a:r>
              <a:rPr lang="zh-CN" altLang="en-US" sz="1946" dirty="0" smtClean="0"/>
              <a:t>）</a:t>
            </a:r>
            <a:endParaRPr lang="en-US" altLang="zh-CN" sz="1946" dirty="0" smtClean="0"/>
          </a:p>
          <a:p>
            <a:pPr lvl="1"/>
            <a:r>
              <a:rPr lang="zh-CN" altLang="en-US" sz="1946" dirty="0" smtClean="0">
                <a:hlinkClick r:id="rId4" action="ppaction://hlinksldjump"/>
              </a:rPr>
              <a:t>数据库连接</a:t>
            </a:r>
            <a:endParaRPr lang="en-US" altLang="zh-CN" sz="1946" dirty="0" smtClean="0"/>
          </a:p>
          <a:p>
            <a:pPr lvl="1"/>
            <a:r>
              <a:rPr lang="zh-CN" altLang="en-US" sz="1946" dirty="0" smtClean="0">
                <a:hlinkClick r:id="rId5" action="ppaction://hlinksldjump"/>
              </a:rPr>
              <a:t>数据库</a:t>
            </a:r>
            <a:endParaRPr lang="en-US" altLang="zh-CN" dirty="0" smtClean="0"/>
          </a:p>
          <a:p>
            <a:endParaRPr lang="en-US" altLang="zh-CN" dirty="0" smtClean="0"/>
          </a:p>
          <a:p>
            <a:r>
              <a:rPr lang="zh-CN" altLang="en-US" dirty="0" smtClean="0"/>
              <a:t>前台</a:t>
            </a:r>
            <a:endParaRPr lang="en-US" altLang="zh-CN" dirty="0" smtClean="0"/>
          </a:p>
          <a:p>
            <a:pPr lvl="1"/>
            <a:r>
              <a:rPr lang="zh-CN" altLang="en-US" sz="1800" dirty="0" smtClean="0">
                <a:hlinkClick r:id="rId6" action="ppaction://hlinksldjump"/>
              </a:rPr>
              <a:t>功能需求</a:t>
            </a:r>
            <a:endParaRPr lang="en-US" altLang="zh-CN" sz="1800" dirty="0" smtClean="0"/>
          </a:p>
          <a:p>
            <a:pPr lvl="1"/>
            <a:r>
              <a:rPr lang="en-US" altLang="zh-CN" sz="1800" dirty="0" smtClean="0">
                <a:hlinkClick r:id="rId7" action="ppaction://hlinksldjump"/>
              </a:rPr>
              <a:t>UI</a:t>
            </a:r>
            <a:r>
              <a:rPr lang="zh-CN" altLang="en-US" sz="1800" dirty="0" smtClean="0">
                <a:hlinkClick r:id="rId7" action="ppaction://hlinksldjump"/>
              </a:rPr>
              <a:t>设计（主界面）</a:t>
            </a:r>
            <a:endParaRPr lang="en-US" altLang="zh-CN" sz="1800" dirty="0" smtClean="0"/>
          </a:p>
          <a:p>
            <a:pPr lvl="1"/>
            <a:r>
              <a:rPr lang="en-US" altLang="zh-CN" sz="1800" dirty="0" smtClean="0">
                <a:hlinkClick r:id="rId8" action="ppaction://hlinksldjump"/>
              </a:rPr>
              <a:t>UI</a:t>
            </a:r>
            <a:r>
              <a:rPr lang="zh-CN" altLang="en-US" sz="1800" dirty="0" smtClean="0">
                <a:hlinkClick r:id="rId8" action="ppaction://hlinksldjump"/>
              </a:rPr>
              <a:t>设计（生成密码）</a:t>
            </a:r>
            <a:endParaRPr lang="en-US" altLang="zh-CN" sz="1800" dirty="0" smtClean="0"/>
          </a:p>
          <a:p>
            <a:pPr lvl="1"/>
            <a:r>
              <a:rPr lang="en-US" altLang="zh-CN" sz="1800" dirty="0" smtClean="0">
                <a:hlinkClick r:id="rId9" action="ppaction://hlinksldjump"/>
              </a:rPr>
              <a:t>UI</a:t>
            </a:r>
            <a:r>
              <a:rPr lang="zh-CN" altLang="en-US" sz="1800" dirty="0" smtClean="0">
                <a:hlinkClick r:id="rId9" action="ppaction://hlinksldjump"/>
              </a:rPr>
              <a:t>设计（注册）</a:t>
            </a:r>
            <a:endParaRPr lang="en-US" altLang="zh-CN" sz="1800" dirty="0" smtClean="0"/>
          </a:p>
          <a:p>
            <a:pPr lvl="1"/>
            <a:r>
              <a:rPr lang="en-US" altLang="zh-CN" sz="1800" dirty="0" smtClean="0">
                <a:hlinkClick r:id="rId10" action="ppaction://hlinksldjump"/>
              </a:rPr>
              <a:t>UI</a:t>
            </a:r>
            <a:r>
              <a:rPr lang="zh-CN" altLang="en-US" sz="1800" dirty="0" smtClean="0">
                <a:hlinkClick r:id="rId10" action="ppaction://hlinksldjump"/>
              </a:rPr>
              <a:t>设计（密码簿）</a:t>
            </a:r>
            <a:endParaRPr lang="en-US" altLang="zh-CN" sz="1800" dirty="0" smtClean="0"/>
          </a:p>
          <a:p>
            <a:pPr lvl="1"/>
            <a:r>
              <a:rPr lang="en-US" altLang="zh-CN" sz="1800" dirty="0" smtClean="0">
                <a:hlinkClick r:id="rId11" action="ppaction://hlinksldjump"/>
              </a:rPr>
              <a:t>UI</a:t>
            </a:r>
            <a:r>
              <a:rPr lang="zh-CN" altLang="en-US" sz="1800" dirty="0" smtClean="0">
                <a:hlinkClick r:id="rId11" action="ppaction://hlinksldjump"/>
              </a:rPr>
              <a:t>设计（使用简介）</a:t>
            </a:r>
            <a:endParaRPr lang="en-US" altLang="zh-CN" sz="1800" dirty="0" smtClean="0"/>
          </a:p>
          <a:p>
            <a:pPr lvl="1"/>
            <a:r>
              <a:rPr lang="en-US" altLang="zh-CN" sz="1800" dirty="0" smtClean="0">
                <a:hlinkClick r:id="rId12" action="ppaction://hlinksldjump"/>
              </a:rPr>
              <a:t>UI</a:t>
            </a:r>
            <a:r>
              <a:rPr lang="zh-CN" altLang="en-US" sz="1800" dirty="0" smtClean="0">
                <a:hlinkClick r:id="rId12" action="ppaction://hlinksldjump"/>
              </a:rPr>
              <a:t>流程图</a:t>
            </a:r>
            <a:endParaRPr lang="en-US" altLang="zh-CN" sz="1800" dirty="0" smtClean="0"/>
          </a:p>
          <a:p>
            <a:pPr lvl="1"/>
            <a:r>
              <a:rPr lang="zh-CN" altLang="en-US" sz="1800" dirty="0" smtClean="0">
                <a:hlinkClick r:id="" action="ppaction://hlinkshowjump?jump=lastslide"/>
              </a:rPr>
              <a:t>结束</a:t>
            </a:r>
            <a:endParaRPr lang="en-US" altLang="zh-CN" sz="1800" dirty="0" smtClean="0"/>
          </a:p>
          <a:p>
            <a:pPr lvl="1"/>
            <a:endParaRPr lang="zh-CN" altLang="en-US" dirty="0"/>
          </a:p>
        </p:txBody>
      </p:sp>
      <p:sp>
        <p:nvSpPr>
          <p:cNvPr id="5" name="文本框 4"/>
          <p:cNvSpPr txBox="1"/>
          <p:nvPr/>
        </p:nvSpPr>
        <p:spPr>
          <a:xfrm>
            <a:off x="3587750" y="348502"/>
            <a:ext cx="1107996" cy="646331"/>
          </a:xfrm>
          <a:prstGeom prst="rect">
            <a:avLst/>
          </a:prstGeom>
          <a:noFill/>
        </p:spPr>
        <p:txBody>
          <a:bodyPr wrap="none" rtlCol="0">
            <a:spAutoFit/>
          </a:bodyPr>
          <a:lstStyle/>
          <a:p>
            <a:r>
              <a:rPr kumimoji="1" lang="zh-CN" altLang="en-US" sz="3600" dirty="0" smtClean="0"/>
              <a:t>目录</a:t>
            </a:r>
            <a:endParaRPr kumimoji="1" lang="zh-CN" altLang="en-US" sz="3600" dirty="0"/>
          </a:p>
        </p:txBody>
      </p:sp>
      <p:pic>
        <p:nvPicPr>
          <p:cNvPr id="6" name="Picture 5" descr="aaa.png"/>
          <p:cNvPicPr>
            <a:picLocks noChangeAspect="1"/>
          </p:cNvPicPr>
          <p:nvPr/>
        </p:nvPicPr>
        <p:blipFill>
          <a:blip r:embed="rId13"/>
          <a:stretch>
            <a:fillRect/>
          </a:stretch>
        </p:blipFill>
        <p:spPr>
          <a:xfrm>
            <a:off x="6634276" y="6308838"/>
            <a:ext cx="443858" cy="443858"/>
          </a:xfrm>
          <a:prstGeom prst="rect">
            <a:avLst/>
          </a:prstGeom>
        </p:spPr>
      </p:pic>
      <p:sp>
        <p:nvSpPr>
          <p:cNvPr id="7" name="文本框 6"/>
          <p:cNvSpPr txBox="1"/>
          <p:nvPr/>
        </p:nvSpPr>
        <p:spPr>
          <a:xfrm>
            <a:off x="7078134" y="6414142"/>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spTree>
  </p:cSld>
  <p:clrMapOvr>
    <a:masterClrMapping/>
  </p:clrMapOvr>
  <p:transition spd="slow">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E46C0A"/>
                </a:solidFill>
              </a:rPr>
              <a:t>二、后台展示</a:t>
            </a:r>
            <a:endParaRPr lang="zh-CN" altLang="en-US" dirty="0">
              <a:solidFill>
                <a:srgbClr val="E46C0A"/>
              </a:solidFill>
            </a:endParaRPr>
          </a:p>
        </p:txBody>
      </p:sp>
      <p:pic>
        <p:nvPicPr>
          <p:cNvPr id="4" name="内容占位符 3" descr="无标题.png"/>
          <p:cNvPicPr>
            <a:picLocks noGrp="1" noChangeAspect="1"/>
          </p:cNvPicPr>
          <p:nvPr>
            <p:ph idx="1"/>
          </p:nvPr>
        </p:nvPicPr>
        <p:blipFill>
          <a:blip r:embed="rId3"/>
          <a:srcRect l="-1115" r="-1115"/>
          <a:stretch>
            <a:fillRect/>
          </a:stretch>
        </p:blipFill>
        <p:spPr>
          <a:xfrm>
            <a:off x="457200" y="1786970"/>
            <a:ext cx="8229600" cy="4525963"/>
          </a:xfrm>
        </p:spPr>
      </p:pic>
      <p:sp>
        <p:nvSpPr>
          <p:cNvPr id="5" name="文本框 4"/>
          <p:cNvSpPr txBox="1"/>
          <p:nvPr/>
        </p:nvSpPr>
        <p:spPr>
          <a:xfrm>
            <a:off x="698500" y="1417638"/>
            <a:ext cx="3185487" cy="369332"/>
          </a:xfrm>
          <a:prstGeom prst="rect">
            <a:avLst/>
          </a:prstGeom>
          <a:noFill/>
        </p:spPr>
        <p:txBody>
          <a:bodyPr wrap="none" rtlCol="0">
            <a:spAutoFit/>
          </a:bodyPr>
          <a:lstStyle/>
          <a:p>
            <a:r>
              <a:rPr kumimoji="1" lang="zh-CN" altLang="en-US" dirty="0" smtClean="0"/>
              <a:t>注册用户（服务器端代码）：</a:t>
            </a:r>
            <a:endParaRPr kumimoji="1" lang="zh-CN" altLang="en-US" dirty="0"/>
          </a:p>
        </p:txBody>
      </p:sp>
      <p:pic>
        <p:nvPicPr>
          <p:cNvPr id="6" name="Picture 5" descr="aaa.png"/>
          <p:cNvPicPr>
            <a:picLocks noChangeAspect="1"/>
          </p:cNvPicPr>
          <p:nvPr/>
        </p:nvPicPr>
        <p:blipFill>
          <a:blip r:embed="rId4"/>
          <a:stretch>
            <a:fillRect/>
          </a:stretch>
        </p:blipFill>
        <p:spPr>
          <a:xfrm>
            <a:off x="6782438" y="6372336"/>
            <a:ext cx="443858" cy="443858"/>
          </a:xfrm>
          <a:prstGeom prst="rect">
            <a:avLst/>
          </a:prstGeom>
        </p:spPr>
      </p:pic>
      <p:sp>
        <p:nvSpPr>
          <p:cNvPr id="7" name="文本框 6"/>
          <p:cNvSpPr txBox="1"/>
          <p:nvPr/>
        </p:nvSpPr>
        <p:spPr>
          <a:xfrm>
            <a:off x="7226296" y="6477640"/>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sp>
        <p:nvSpPr>
          <p:cNvPr id="8" name="矩形 7">
            <a:hlinkClick r:id="rId5" action="ppaction://hlinksldjump"/>
          </p:cNvPr>
          <p:cNvSpPr/>
          <p:nvPr/>
        </p:nvSpPr>
        <p:spPr>
          <a:xfrm>
            <a:off x="41702" y="22781"/>
            <a:ext cx="415498" cy="369332"/>
          </a:xfrm>
          <a:prstGeom prst="rect">
            <a:avLst/>
          </a:prstGeom>
        </p:spPr>
        <p:txBody>
          <a:bodyPr wrap="none">
            <a:spAutoFit/>
          </a:bodyPr>
          <a:lstStyle/>
          <a:p>
            <a:r>
              <a:rPr lang="zh-CN" altLang="en-US" b="1" i="0" dirty="0" smtClean="0">
                <a:latin typeface="Lucida Grande"/>
                <a:ea typeface="Lucida Grande"/>
                <a:cs typeface="Lucida Grande"/>
              </a:rPr>
              <a:t></a:t>
            </a:r>
            <a:endParaRPr lang="zh-CN" altLang="en-US" dirty="0"/>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 calcmode="lin" valueType="num">
                                      <p:cBhvr>
                                        <p:cTn id="9"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E46C0A"/>
                </a:solidFill>
              </a:rPr>
              <a:t>二、后台展示</a:t>
            </a:r>
            <a:endParaRPr lang="zh-CN" altLang="en-US" dirty="0"/>
          </a:p>
        </p:txBody>
      </p:sp>
      <p:pic>
        <p:nvPicPr>
          <p:cNvPr id="4" name="内容占位符 3" descr="无标题1.png"/>
          <p:cNvPicPr>
            <a:picLocks noGrp="1" noChangeAspect="1"/>
          </p:cNvPicPr>
          <p:nvPr>
            <p:ph idx="1"/>
          </p:nvPr>
        </p:nvPicPr>
        <p:blipFill>
          <a:blip r:embed="rId2"/>
          <a:srcRect l="-1115" r="-1115"/>
          <a:stretch>
            <a:fillRect/>
          </a:stretch>
        </p:blipFill>
        <p:spPr>
          <a:xfrm>
            <a:off x="457200" y="1786970"/>
            <a:ext cx="8229600" cy="4525963"/>
          </a:xfrm>
        </p:spPr>
      </p:pic>
      <p:sp>
        <p:nvSpPr>
          <p:cNvPr id="5" name="文本框 4"/>
          <p:cNvSpPr txBox="1"/>
          <p:nvPr/>
        </p:nvSpPr>
        <p:spPr>
          <a:xfrm>
            <a:off x="603250" y="1417638"/>
            <a:ext cx="1569660" cy="369332"/>
          </a:xfrm>
          <a:prstGeom prst="rect">
            <a:avLst/>
          </a:prstGeom>
          <a:noFill/>
        </p:spPr>
        <p:txBody>
          <a:bodyPr wrap="none" rtlCol="0">
            <a:spAutoFit/>
          </a:bodyPr>
          <a:lstStyle/>
          <a:p>
            <a:r>
              <a:rPr kumimoji="1" lang="zh-CN" altLang="en-US" dirty="0" smtClean="0"/>
              <a:t>数据库连接：</a:t>
            </a:r>
            <a:endParaRPr kumimoji="1" lang="zh-CN" altLang="en-US" dirty="0"/>
          </a:p>
        </p:txBody>
      </p:sp>
      <p:pic>
        <p:nvPicPr>
          <p:cNvPr id="6" name="Picture 5" descr="aaa.png"/>
          <p:cNvPicPr>
            <a:picLocks noChangeAspect="1"/>
          </p:cNvPicPr>
          <p:nvPr/>
        </p:nvPicPr>
        <p:blipFill>
          <a:blip r:embed="rId3"/>
          <a:stretch>
            <a:fillRect/>
          </a:stretch>
        </p:blipFill>
        <p:spPr>
          <a:xfrm>
            <a:off x="6740106" y="6351170"/>
            <a:ext cx="443858" cy="443858"/>
          </a:xfrm>
          <a:prstGeom prst="rect">
            <a:avLst/>
          </a:prstGeom>
        </p:spPr>
      </p:pic>
      <p:sp>
        <p:nvSpPr>
          <p:cNvPr id="7" name="文本框 6"/>
          <p:cNvSpPr txBox="1"/>
          <p:nvPr/>
        </p:nvSpPr>
        <p:spPr>
          <a:xfrm>
            <a:off x="7183964" y="6456474"/>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sp>
        <p:nvSpPr>
          <p:cNvPr id="8" name="矩形 7">
            <a:hlinkClick r:id="rId4" action="ppaction://hlinksldjump"/>
          </p:cNvPr>
          <p:cNvSpPr/>
          <p:nvPr/>
        </p:nvSpPr>
        <p:spPr>
          <a:xfrm>
            <a:off x="0" y="0"/>
            <a:ext cx="415498" cy="369332"/>
          </a:xfrm>
          <a:prstGeom prst="rect">
            <a:avLst/>
          </a:prstGeom>
        </p:spPr>
        <p:txBody>
          <a:bodyPr wrap="none">
            <a:spAutoFit/>
          </a:bodyPr>
          <a:lstStyle/>
          <a:p>
            <a:r>
              <a:rPr lang="zh-CN" altLang="en-US" b="1" i="0" dirty="0" smtClean="0">
                <a:latin typeface="Lucida Grande"/>
                <a:ea typeface="Lucida Grande"/>
                <a:cs typeface="Lucida Grande"/>
              </a:rPr>
              <a:t></a:t>
            </a:r>
            <a:endParaRPr lang="zh-CN" altLang="en-US" dirty="0"/>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E46C0A"/>
                </a:solidFill>
              </a:rPr>
              <a:t>二、后台展示</a:t>
            </a:r>
            <a:endParaRPr lang="zh-CN" altLang="en-US" dirty="0"/>
          </a:p>
        </p:txBody>
      </p:sp>
      <p:sp>
        <p:nvSpPr>
          <p:cNvPr id="3" name="内容占位符 2"/>
          <p:cNvSpPr>
            <a:spLocks noGrp="1"/>
          </p:cNvSpPr>
          <p:nvPr>
            <p:ph idx="1"/>
          </p:nvPr>
        </p:nvSpPr>
        <p:spPr>
          <a:xfrm>
            <a:off x="457200" y="1417638"/>
            <a:ext cx="8229600" cy="4525963"/>
          </a:xfrm>
        </p:spPr>
        <p:txBody>
          <a:bodyPr>
            <a:normAutofit/>
          </a:bodyPr>
          <a:lstStyle/>
          <a:p>
            <a:r>
              <a:rPr lang="zh-CN" altLang="en-US" sz="1800" dirty="0" smtClean="0"/>
              <a:t>数据库</a:t>
            </a:r>
            <a:endParaRPr lang="zh-CN" altLang="en-US" sz="1800" dirty="0"/>
          </a:p>
        </p:txBody>
      </p:sp>
      <p:pic>
        <p:nvPicPr>
          <p:cNvPr id="5" name="Picture 4" descr="sdsd.png"/>
          <p:cNvPicPr>
            <a:picLocks noChangeAspect="1"/>
          </p:cNvPicPr>
          <p:nvPr/>
        </p:nvPicPr>
        <p:blipFill>
          <a:blip r:embed="rId2"/>
          <a:stretch>
            <a:fillRect/>
          </a:stretch>
        </p:blipFill>
        <p:spPr>
          <a:xfrm>
            <a:off x="320181" y="1819067"/>
            <a:ext cx="5665752" cy="3702290"/>
          </a:xfrm>
          <a:prstGeom prst="rect">
            <a:avLst/>
          </a:prstGeom>
        </p:spPr>
      </p:pic>
      <p:pic>
        <p:nvPicPr>
          <p:cNvPr id="6" name="Picture 5" descr="sdsd.png"/>
          <p:cNvPicPr>
            <a:picLocks noChangeAspect="1"/>
          </p:cNvPicPr>
          <p:nvPr/>
        </p:nvPicPr>
        <p:blipFill>
          <a:blip r:embed="rId2"/>
          <a:stretch>
            <a:fillRect/>
          </a:stretch>
        </p:blipFill>
        <p:spPr>
          <a:xfrm>
            <a:off x="3455941" y="3141132"/>
            <a:ext cx="5688059" cy="3716867"/>
          </a:xfrm>
          <a:prstGeom prst="rect">
            <a:avLst/>
          </a:prstGeom>
        </p:spPr>
      </p:pic>
      <p:sp>
        <p:nvSpPr>
          <p:cNvPr id="7" name="矩形 6"/>
          <p:cNvSpPr/>
          <p:nvPr/>
        </p:nvSpPr>
        <p:spPr>
          <a:xfrm>
            <a:off x="0" y="0"/>
            <a:ext cx="415498" cy="369332"/>
          </a:xfrm>
          <a:prstGeom prst="rect">
            <a:avLst/>
          </a:prstGeom>
        </p:spPr>
        <p:txBody>
          <a:bodyPr wrap="none">
            <a:spAutoFit/>
          </a:bodyPr>
          <a:lstStyle/>
          <a:p>
            <a:r>
              <a:rPr lang="zh-CN" altLang="en-US" b="1" dirty="0" smtClean="0">
                <a:latin typeface="Lucida Grande"/>
                <a:ea typeface="Lucida Grande"/>
                <a:cs typeface="Lucida Grande"/>
                <a:hlinkClick r:id="rId3" action="ppaction://hlinksldjump"/>
              </a:rPr>
              <a:t></a:t>
            </a:r>
            <a:endParaRPr lang="zh-CN" altLang="en-US" dirty="0"/>
          </a:p>
        </p:txBody>
      </p:sp>
    </p:spTree>
  </p:cSld>
  <p:clrMapOvr>
    <a:masterClrMapping/>
  </p:clrMapOvr>
  <mc:AlternateContent xmlns:mp="http://schemas.microsoft.com/office/mac/powerpoint/2008/main">
    <mc:Choice Requires="mp">
      <mp:transition spd="slow">
        <mp:cube dir="u"/>
      </mp:transition>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transition spd="slow">
        <p:cover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rgbClr val="E46C0A"/>
                </a:solidFill>
              </a:rPr>
              <a:t>二、功能需</a:t>
            </a:r>
            <a:r>
              <a:rPr lang="zh-CN" altLang="en-US" b="1" dirty="0" smtClean="0">
                <a:solidFill>
                  <a:srgbClr val="E46C0A"/>
                </a:solidFill>
              </a:rPr>
              <a:t>求</a:t>
            </a:r>
            <a:endParaRPr lang="zh-CN" altLang="en-US" dirty="0">
              <a:solidFill>
                <a:srgbClr val="E46C0A"/>
              </a:solidFill>
            </a:endParaRPr>
          </a:p>
        </p:txBody>
      </p:sp>
      <p:sp>
        <p:nvSpPr>
          <p:cNvPr id="3" name="内容占位符 2"/>
          <p:cNvSpPr>
            <a:spLocks noGrp="1"/>
          </p:cNvSpPr>
          <p:nvPr>
            <p:ph idx="1"/>
          </p:nvPr>
        </p:nvSpPr>
        <p:spPr/>
        <p:txBody>
          <a:bodyPr/>
          <a:lstStyle/>
          <a:p>
            <a:r>
              <a:rPr lang="en-US" sz="1800" b="1" dirty="0" smtClean="0">
                <a:solidFill>
                  <a:srgbClr val="FF0000"/>
                </a:solidFill>
              </a:rPr>
              <a:t>主</a:t>
            </a:r>
            <a:r>
              <a:rPr lang="en-US" sz="1800" b="1" dirty="0">
                <a:solidFill>
                  <a:srgbClr val="FF0000"/>
                </a:solidFill>
              </a:rPr>
              <a:t>登陆界面</a:t>
            </a:r>
            <a:r>
              <a:rPr lang="en-US" sz="1800" b="1" dirty="0"/>
              <a:t>：</a:t>
            </a:r>
            <a:endParaRPr lang="zh-CN" altLang="en-US" sz="1800" dirty="0"/>
          </a:p>
          <a:p>
            <a:r>
              <a:rPr lang="en-US" sz="1800" dirty="0"/>
              <a:t>	显示该产品的主要功能： </a:t>
            </a:r>
            <a:endParaRPr lang="zh-CN" altLang="en-US" sz="1800" dirty="0" smtClean="0"/>
          </a:p>
          <a:p>
            <a:pPr lvl="1"/>
            <a:r>
              <a:rPr lang="en-US" sz="1600" dirty="0"/>
              <a:t>分为用户登录和游客登录两种模式，左下角是作品使用简介，使用简介内包含使用方法和成员介绍；</a:t>
            </a:r>
            <a:endParaRPr lang="zh-CN" altLang="en-US" sz="1600" dirty="0"/>
          </a:p>
          <a:p>
            <a:pPr lvl="1"/>
            <a:r>
              <a:rPr lang="en-US" sz="1600" dirty="0"/>
              <a:t>右下角是用户注册。</a:t>
            </a:r>
            <a:endParaRPr lang="zh-CN" altLang="en-US" sz="1600" dirty="0" smtClean="0"/>
          </a:p>
          <a:p>
            <a:pPr>
              <a:buNone/>
            </a:pPr>
            <a:r>
              <a:rPr lang="en-US" sz="1800" dirty="0" smtClean="0"/>
              <a:t>	</a:t>
            </a:r>
            <a:endParaRPr lang="zh-CN" altLang="en-US" sz="1800" dirty="0"/>
          </a:p>
        </p:txBody>
      </p:sp>
      <p:sp>
        <p:nvSpPr>
          <p:cNvPr id="7" name="矩形 6"/>
          <p:cNvSpPr/>
          <p:nvPr/>
        </p:nvSpPr>
        <p:spPr>
          <a:xfrm>
            <a:off x="67417" y="38114"/>
            <a:ext cx="415498" cy="369332"/>
          </a:xfrm>
          <a:prstGeom prst="rect">
            <a:avLst/>
          </a:prstGeom>
        </p:spPr>
        <p:txBody>
          <a:bodyPr wrap="none">
            <a:spAutoFit/>
          </a:bodyPr>
          <a:lstStyle/>
          <a:p>
            <a:r>
              <a:rPr lang="zh-CN" altLang="en-US" b="1" i="0" dirty="0" smtClean="0">
                <a:latin typeface="Lucida Grande"/>
                <a:ea typeface="Lucida Grande"/>
                <a:cs typeface="Lucida Grande"/>
                <a:hlinkClick r:id="rId3" action="ppaction://hlinksldjump"/>
              </a:rPr>
              <a:t></a:t>
            </a:r>
            <a:endParaRPr lang="zh-CN" altLang="en-US" dirty="0"/>
          </a:p>
        </p:txBody>
      </p:sp>
      <p:pic>
        <p:nvPicPr>
          <p:cNvPr id="8" name="Picture 7" descr="aaa.png"/>
          <p:cNvPicPr>
            <a:picLocks noChangeAspect="1"/>
          </p:cNvPicPr>
          <p:nvPr/>
        </p:nvPicPr>
        <p:blipFill>
          <a:blip r:embed="rId4"/>
          <a:stretch>
            <a:fillRect/>
          </a:stretch>
        </p:blipFill>
        <p:spPr>
          <a:xfrm>
            <a:off x="6634276" y="6308838"/>
            <a:ext cx="443858" cy="443858"/>
          </a:xfrm>
          <a:prstGeom prst="rect">
            <a:avLst/>
          </a:prstGeom>
        </p:spPr>
      </p:pic>
      <p:sp>
        <p:nvSpPr>
          <p:cNvPr id="9" name="文本框 8"/>
          <p:cNvSpPr txBox="1"/>
          <p:nvPr/>
        </p:nvSpPr>
        <p:spPr>
          <a:xfrm>
            <a:off x="7078134" y="6414142"/>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pic>
        <p:nvPicPr>
          <p:cNvPr id="10" name="Picture 9" descr="屏幕快照 2013-08-20 下午8.06.42.png"/>
          <p:cNvPicPr>
            <a:picLocks noChangeAspect="1"/>
          </p:cNvPicPr>
          <p:nvPr/>
        </p:nvPicPr>
        <p:blipFill>
          <a:blip r:embed="rId5"/>
          <a:stretch>
            <a:fillRect/>
          </a:stretch>
        </p:blipFill>
        <p:spPr>
          <a:xfrm>
            <a:off x="3731517" y="2739409"/>
            <a:ext cx="2446534" cy="3470314"/>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7001"/>
            <a:ext cx="8229600" cy="1143000"/>
          </a:xfrm>
        </p:spPr>
        <p:txBody>
          <a:bodyPr/>
          <a:lstStyle/>
          <a:p>
            <a:r>
              <a:rPr lang="zh-CN" altLang="en-US" b="1" dirty="0">
                <a:solidFill>
                  <a:srgbClr val="E46C0A"/>
                </a:solidFill>
              </a:rPr>
              <a:t>二、功能需求</a:t>
            </a:r>
            <a:r>
              <a:rPr lang="zh-CN" dirty="0" smtClean="0">
                <a:solidFill>
                  <a:srgbClr val="E46C0A"/>
                </a:solidFill>
              </a:rPr>
              <a:t> </a:t>
            </a:r>
            <a:endParaRPr lang="zh-CN" altLang="en-US" dirty="0">
              <a:solidFill>
                <a:srgbClr val="E46C0A"/>
              </a:solidFill>
            </a:endParaRPr>
          </a:p>
        </p:txBody>
      </p:sp>
      <p:sp>
        <p:nvSpPr>
          <p:cNvPr id="3" name="内容占位符 2"/>
          <p:cNvSpPr>
            <a:spLocks noGrp="1"/>
          </p:cNvSpPr>
          <p:nvPr>
            <p:ph idx="1"/>
          </p:nvPr>
        </p:nvSpPr>
        <p:spPr>
          <a:xfrm>
            <a:off x="457200" y="1270001"/>
            <a:ext cx="8229600" cy="5048250"/>
          </a:xfrm>
        </p:spPr>
        <p:txBody>
          <a:bodyPr>
            <a:normAutofit fontScale="47500" lnSpcReduction="20000"/>
          </a:bodyPr>
          <a:lstStyle/>
          <a:p>
            <a:r>
              <a:rPr lang="en-US" sz="3789" dirty="0" smtClean="0">
                <a:solidFill>
                  <a:srgbClr val="FF0000"/>
                </a:solidFill>
              </a:rPr>
              <a:t>模</a:t>
            </a:r>
            <a:r>
              <a:rPr lang="en-US" sz="3789" dirty="0">
                <a:solidFill>
                  <a:srgbClr val="FF0000"/>
                </a:solidFill>
              </a:rPr>
              <a:t>式设置</a:t>
            </a:r>
            <a:r>
              <a:rPr lang="en-US" dirty="0" smtClean="0"/>
              <a:t>：</a:t>
            </a:r>
            <a:endParaRPr lang="en-US" sz="1800" dirty="0" smtClean="0"/>
          </a:p>
          <a:p>
            <a:pPr lvl="1"/>
            <a:r>
              <a:rPr lang="en-US" dirty="0" smtClean="0"/>
              <a:t>用</a:t>
            </a:r>
            <a:r>
              <a:rPr lang="en-US" dirty="0"/>
              <a:t>户登录：</a:t>
            </a:r>
            <a:endParaRPr lang="zh-CN" altLang="en-US" sz="1200" dirty="0" smtClean="0"/>
          </a:p>
          <a:p>
            <a:pPr lvl="1">
              <a:buNone/>
            </a:pPr>
            <a:r>
              <a:rPr lang="en-US" dirty="0" smtClean="0"/>
              <a:t>		</a:t>
            </a:r>
            <a:r>
              <a:rPr lang="en-US" sz="3158" dirty="0" smtClean="0"/>
              <a:t>设</a:t>
            </a:r>
            <a:r>
              <a:rPr lang="en-US" sz="3158" dirty="0"/>
              <a:t>置密码后直接单击相关按钮后保存到云端或本地</a:t>
            </a:r>
            <a:r>
              <a:rPr lang="en-US" sz="3158" dirty="0" smtClean="0"/>
              <a:t>。</a:t>
            </a:r>
          </a:p>
          <a:p>
            <a:pPr lvl="1">
              <a:buNone/>
            </a:pPr>
            <a:r>
              <a:rPr lang="zh-CN" altLang="zh-CN" sz="1600" dirty="0" smtClean="0"/>
              <a:t>—</a:t>
            </a:r>
            <a:r>
              <a:rPr lang="en-US" altLang="zh-CN" sz="1600" dirty="0" smtClean="0"/>
              <a:t>	</a:t>
            </a:r>
            <a:r>
              <a:rPr lang="en-US" dirty="0" smtClean="0"/>
              <a:t>游</a:t>
            </a:r>
            <a:r>
              <a:rPr lang="en-US" dirty="0"/>
              <a:t>客登录：</a:t>
            </a:r>
            <a:endParaRPr lang="zh-CN" altLang="en-US" sz="1600" dirty="0" smtClean="0"/>
          </a:p>
          <a:p>
            <a:pPr>
              <a:buNone/>
            </a:pPr>
            <a:r>
              <a:rPr lang="en-US" dirty="0" smtClean="0"/>
              <a:t>			设</a:t>
            </a:r>
            <a:r>
              <a:rPr lang="en-US" dirty="0"/>
              <a:t>置密码后单击相关按钮保存到本地或者进行新用户注册。</a:t>
            </a:r>
            <a:endParaRPr lang="zh-CN" altLang="en-US" sz="2000" dirty="0"/>
          </a:p>
          <a:p>
            <a:r>
              <a:rPr lang="en-US" dirty="0"/>
              <a:t> </a:t>
            </a:r>
            <a:endParaRPr lang="zh-CN" altLang="en-US" sz="2000" dirty="0" smtClean="0"/>
          </a:p>
          <a:p>
            <a:r>
              <a:rPr lang="zh-CN" altLang="en-US" sz="3789" dirty="0" smtClean="0">
                <a:solidFill>
                  <a:srgbClr val="FF0000"/>
                </a:solidFill>
              </a:rPr>
              <a:t>使用</a:t>
            </a:r>
            <a:r>
              <a:rPr lang="zh-CN" altLang="en-US" sz="3789" dirty="0">
                <a:solidFill>
                  <a:srgbClr val="FF0000"/>
                </a:solidFill>
              </a:rPr>
              <a:t>方法</a:t>
            </a:r>
            <a:r>
              <a:rPr lang="zh-CN" altLang="en-US" dirty="0"/>
              <a:t>：</a:t>
            </a:r>
            <a:endParaRPr lang="zh-CN" altLang="en-US" sz="1800" dirty="0"/>
          </a:p>
          <a:p>
            <a:r>
              <a:rPr lang="en-US" sz="2000" dirty="0"/>
              <a:t>	</a:t>
            </a:r>
            <a:r>
              <a:rPr lang="en-US" dirty="0"/>
              <a:t>密码可以由字母、数字和特殊字符组成，由用户选择需要的长度和要组成密码的字符。生成密码后自动进行将密码复制操作。</a:t>
            </a:r>
            <a:endParaRPr lang="zh-CN" altLang="en-US" sz="2000" dirty="0"/>
          </a:p>
          <a:p>
            <a:r>
              <a:rPr lang="en-US" dirty="0"/>
              <a:t> </a:t>
            </a:r>
            <a:endParaRPr lang="zh-CN" altLang="en-US" sz="2000" dirty="0"/>
          </a:p>
          <a:p>
            <a:r>
              <a:rPr lang="en-US" sz="2000" dirty="0"/>
              <a:t>	</a:t>
            </a:r>
            <a:r>
              <a:rPr lang="en-US" dirty="0" err="1">
                <a:solidFill>
                  <a:schemeClr val="accent4">
                    <a:lumMod val="75000"/>
                  </a:schemeClr>
                </a:solidFill>
              </a:rPr>
              <a:t>已注册用户</a:t>
            </a:r>
            <a:r>
              <a:rPr lang="en-US" dirty="0" err="1"/>
              <a:t>：进入密码设置界面进行设置，设置完成后单击“Look”按钮查看生成的密码并会自动将密码进行复制，单击“云端”按钮把密码保存到云端，并由用户添加到密码簿</a:t>
            </a:r>
            <a:r>
              <a:rPr lang="en-US" dirty="0"/>
              <a:t>。</a:t>
            </a:r>
            <a:endParaRPr lang="zh-CN" altLang="en-US" sz="2000" dirty="0"/>
          </a:p>
          <a:p>
            <a:r>
              <a:rPr lang="en-US" dirty="0"/>
              <a:t>	在密码簿中的密码如果不需要了可以进行删除操作，即会在云端也将其删除。</a:t>
            </a:r>
            <a:endParaRPr lang="zh-CN" altLang="en-US" sz="2000" dirty="0"/>
          </a:p>
          <a:p>
            <a:r>
              <a:rPr lang="en-US" dirty="0"/>
              <a:t> </a:t>
            </a:r>
            <a:endParaRPr lang="zh-CN" altLang="en-US" sz="2000" dirty="0"/>
          </a:p>
          <a:p>
            <a:r>
              <a:rPr lang="en-US" dirty="0"/>
              <a:t>	</a:t>
            </a:r>
            <a:r>
              <a:rPr lang="en-US" dirty="0" err="1">
                <a:solidFill>
                  <a:srgbClr val="604A7B"/>
                </a:solidFill>
              </a:rPr>
              <a:t>游客</a:t>
            </a:r>
            <a:r>
              <a:rPr lang="en-US" dirty="0" err="1"/>
              <a:t>：进入密码设置界面进行设置，设置完成后单击“Look”按钮查看生成的密码并会自动将密码进行复制，再由用户单击“本地”按钮将密码保存到本地密码簿内，也可以注册成为新的用户</a:t>
            </a:r>
            <a:r>
              <a:rPr lang="en-US" dirty="0" smtClean="0"/>
              <a:t>。	</a:t>
            </a:r>
            <a:r>
              <a:rPr lang="en-US" dirty="0"/>
              <a:t>打开密码簿，可以对不需要的密码进行删除操作。</a:t>
            </a:r>
            <a:endParaRPr lang="zh-CN" altLang="en-US" sz="2000" dirty="0"/>
          </a:p>
          <a:p>
            <a:r>
              <a:rPr lang="en-US" dirty="0"/>
              <a:t> </a:t>
            </a:r>
            <a:endParaRPr lang="zh-CN" altLang="en-US" sz="2000" dirty="0" smtClean="0"/>
          </a:p>
          <a:p>
            <a:r>
              <a:rPr lang="en-US" sz="3789" dirty="0" smtClean="0">
                <a:solidFill>
                  <a:srgbClr val="FF0000"/>
                </a:solidFill>
                <a:latin typeface="Adobe 仿宋 Std R"/>
                <a:ea typeface="Adobe 仿宋 Std R"/>
                <a:cs typeface="Adobe 仿宋 Std R"/>
              </a:rPr>
              <a:t>关</a:t>
            </a:r>
            <a:r>
              <a:rPr lang="en-US" sz="3789" dirty="0">
                <a:solidFill>
                  <a:srgbClr val="FF0000"/>
                </a:solidFill>
                <a:latin typeface="Adobe 仿宋 Std R"/>
                <a:ea typeface="Adobe 仿宋 Std R"/>
                <a:cs typeface="Adobe 仿宋 Std R"/>
              </a:rPr>
              <a:t>于信息</a:t>
            </a:r>
            <a:r>
              <a:rPr lang="en-US" dirty="0"/>
              <a:t>：</a:t>
            </a:r>
            <a:endParaRPr lang="zh-CN" altLang="en-US" sz="1800" dirty="0"/>
          </a:p>
          <a:p>
            <a:r>
              <a:rPr lang="en-US" dirty="0"/>
              <a:t>	</a:t>
            </a:r>
            <a:endParaRPr lang="zh-CN" altLang="en-US" sz="2000" dirty="0"/>
          </a:p>
          <a:p>
            <a:r>
              <a:rPr lang="en-US" dirty="0"/>
              <a:t>开发时间：2013年8月18日</a:t>
            </a:r>
            <a:endParaRPr lang="zh-CN" altLang="en-US" sz="2000" dirty="0"/>
          </a:p>
          <a:p>
            <a:r>
              <a:rPr lang="en-US" dirty="0"/>
              <a:t>	</a:t>
            </a:r>
            <a:r>
              <a:rPr lang="en-US" dirty="0" err="1"/>
              <a:t>开发团队：Six</a:t>
            </a:r>
            <a:r>
              <a:rPr lang="en-US" dirty="0"/>
              <a:t> God</a:t>
            </a:r>
            <a:endParaRPr lang="zh-CN" altLang="en-US" sz="2000" dirty="0"/>
          </a:p>
          <a:p>
            <a:endParaRPr lang="zh-CN" altLang="en-US" sz="1600" dirty="0"/>
          </a:p>
        </p:txBody>
      </p:sp>
      <p:sp>
        <p:nvSpPr>
          <p:cNvPr id="4" name="矩形 3">
            <a:hlinkClick r:id="rId3" action="ppaction://hlinksldjump"/>
          </p:cNvPr>
          <p:cNvSpPr/>
          <p:nvPr/>
        </p:nvSpPr>
        <p:spPr>
          <a:xfrm>
            <a:off x="41702" y="0"/>
            <a:ext cx="415498" cy="369332"/>
          </a:xfrm>
          <a:prstGeom prst="rect">
            <a:avLst/>
          </a:prstGeom>
        </p:spPr>
        <p:txBody>
          <a:bodyPr wrap="none">
            <a:spAutoFit/>
          </a:bodyPr>
          <a:lstStyle/>
          <a:p>
            <a:r>
              <a:rPr lang="zh-CN" altLang="en-US" b="1" i="0" dirty="0" smtClean="0">
                <a:latin typeface="Lucida Grande"/>
                <a:ea typeface="Lucida Grande"/>
                <a:cs typeface="Lucida Grande"/>
              </a:rPr>
              <a:t></a:t>
            </a:r>
            <a:endParaRPr lang="zh-CN" altLang="en-US" dirty="0"/>
          </a:p>
        </p:txBody>
      </p:sp>
      <p:pic>
        <p:nvPicPr>
          <p:cNvPr id="5" name="Picture 4" descr="aaa.png"/>
          <p:cNvPicPr>
            <a:picLocks noChangeAspect="1"/>
          </p:cNvPicPr>
          <p:nvPr/>
        </p:nvPicPr>
        <p:blipFill>
          <a:blip r:embed="rId4"/>
          <a:stretch>
            <a:fillRect/>
          </a:stretch>
        </p:blipFill>
        <p:spPr>
          <a:xfrm>
            <a:off x="6634276" y="6308838"/>
            <a:ext cx="443858" cy="443858"/>
          </a:xfrm>
          <a:prstGeom prst="rect">
            <a:avLst/>
          </a:prstGeom>
        </p:spPr>
      </p:pic>
      <p:sp>
        <p:nvSpPr>
          <p:cNvPr id="6" name="文本框 5"/>
          <p:cNvSpPr txBox="1"/>
          <p:nvPr/>
        </p:nvSpPr>
        <p:spPr>
          <a:xfrm>
            <a:off x="7078134" y="6414142"/>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accent6">
                    <a:lumMod val="75000"/>
                  </a:schemeClr>
                </a:solidFill>
              </a:rPr>
              <a:t>三、</a:t>
            </a:r>
            <a:r>
              <a:rPr lang="en-US" b="1" dirty="0">
                <a:solidFill>
                  <a:schemeClr val="accent6">
                    <a:lumMod val="75000"/>
                  </a:schemeClr>
                </a:solidFill>
              </a:rPr>
              <a:t>UI</a:t>
            </a:r>
            <a:r>
              <a:rPr lang="zh-CN" altLang="en-US" b="1" dirty="0" smtClean="0">
                <a:solidFill>
                  <a:schemeClr val="accent6">
                    <a:lumMod val="75000"/>
                  </a:schemeClr>
                </a:solidFill>
              </a:rPr>
              <a:t>设计</a:t>
            </a:r>
            <a:endParaRPr lang="zh-CN" altLang="en-US" dirty="0">
              <a:solidFill>
                <a:schemeClr val="accent6">
                  <a:lumMod val="75000"/>
                </a:schemeClr>
              </a:solidFill>
            </a:endParaRPr>
          </a:p>
        </p:txBody>
      </p:sp>
      <p:sp>
        <p:nvSpPr>
          <p:cNvPr id="3" name="内容占位符 2"/>
          <p:cNvSpPr>
            <a:spLocks noGrp="1"/>
          </p:cNvSpPr>
          <p:nvPr>
            <p:ph idx="1"/>
          </p:nvPr>
        </p:nvSpPr>
        <p:spPr/>
        <p:txBody>
          <a:bodyPr/>
          <a:lstStyle/>
          <a:p>
            <a:r>
              <a:rPr lang="en-US" sz="1800" dirty="0"/>
              <a:t>全部界面均采用640*960（px）大小。</a:t>
            </a:r>
            <a:endParaRPr lang="zh-CN" altLang="en-US" sz="1800" dirty="0"/>
          </a:p>
          <a:p>
            <a:r>
              <a:rPr lang="en-US" sz="1800" dirty="0"/>
              <a:t>1、登陆界</a:t>
            </a:r>
            <a:r>
              <a:rPr lang="en-US" sz="1800" dirty="0" smtClean="0"/>
              <a:t>面：分为用户登录和游客登录，可查看左下角得使用简介，游客可</a:t>
            </a:r>
            <a:r>
              <a:rPr lang="zh-CN" altLang="en-US" sz="1800" dirty="0" smtClean="0"/>
              <a:t>单击右下角的注册按钮进行注册。</a:t>
            </a:r>
          </a:p>
          <a:p>
            <a:endParaRPr lang="zh-CN" altLang="en-US" dirty="0"/>
          </a:p>
        </p:txBody>
      </p:sp>
      <p:pic>
        <p:nvPicPr>
          <p:cNvPr id="4" name="Picture 3" descr=":屏幕快照 2013-08-19 上午10.37.04.png"/>
          <p:cNvPicPr/>
          <p:nvPr/>
        </p:nvPicPr>
        <p:blipFill>
          <a:blip r:embed="rId3"/>
          <a:srcRect/>
          <a:stretch>
            <a:fillRect/>
          </a:stretch>
        </p:blipFill>
        <p:spPr bwMode="auto">
          <a:xfrm>
            <a:off x="2052752" y="2732264"/>
            <a:ext cx="1831331" cy="3576574"/>
          </a:xfrm>
          <a:prstGeom prst="rect">
            <a:avLst/>
          </a:prstGeom>
          <a:noFill/>
          <a:ln w="9525">
            <a:noFill/>
            <a:miter lim="800000"/>
            <a:headEnd/>
            <a:tailEnd/>
          </a:ln>
        </p:spPr>
      </p:pic>
      <p:sp>
        <p:nvSpPr>
          <p:cNvPr id="5" name="矩形 4"/>
          <p:cNvSpPr/>
          <p:nvPr/>
        </p:nvSpPr>
        <p:spPr>
          <a:xfrm>
            <a:off x="41702" y="112197"/>
            <a:ext cx="415498" cy="369332"/>
          </a:xfrm>
          <a:prstGeom prst="rect">
            <a:avLst/>
          </a:prstGeom>
        </p:spPr>
        <p:txBody>
          <a:bodyPr wrap="none">
            <a:spAutoFit/>
          </a:bodyPr>
          <a:lstStyle/>
          <a:p>
            <a:r>
              <a:rPr lang="zh-CN" altLang="en-US" b="1" i="0" dirty="0" smtClean="0">
                <a:latin typeface="Lucida Grande"/>
                <a:ea typeface="Lucida Grande"/>
                <a:cs typeface="Lucida Grande"/>
              </a:rPr>
              <a:t></a:t>
            </a:r>
            <a:endParaRPr lang="zh-CN" altLang="en-US" dirty="0"/>
          </a:p>
        </p:txBody>
      </p:sp>
      <p:pic>
        <p:nvPicPr>
          <p:cNvPr id="6" name="Picture 5" descr="屏幕快照 2013-08-19 下午11.32.53.png"/>
          <p:cNvPicPr>
            <a:picLocks noChangeAspect="1"/>
          </p:cNvPicPr>
          <p:nvPr/>
        </p:nvPicPr>
        <p:blipFill>
          <a:blip r:embed="rId4"/>
          <a:stretch>
            <a:fillRect/>
          </a:stretch>
        </p:blipFill>
        <p:spPr>
          <a:xfrm>
            <a:off x="4166299" y="2732264"/>
            <a:ext cx="1881087" cy="3576574"/>
          </a:xfrm>
          <a:prstGeom prst="rect">
            <a:avLst/>
          </a:prstGeom>
        </p:spPr>
      </p:pic>
      <p:pic>
        <p:nvPicPr>
          <p:cNvPr id="7" name="Picture 6" descr="aaa.png"/>
          <p:cNvPicPr>
            <a:picLocks noChangeAspect="1"/>
          </p:cNvPicPr>
          <p:nvPr/>
        </p:nvPicPr>
        <p:blipFill>
          <a:blip r:embed="rId5"/>
          <a:stretch>
            <a:fillRect/>
          </a:stretch>
        </p:blipFill>
        <p:spPr>
          <a:xfrm>
            <a:off x="6634276" y="6308838"/>
            <a:ext cx="443858" cy="443858"/>
          </a:xfrm>
          <a:prstGeom prst="rect">
            <a:avLst/>
          </a:prstGeom>
        </p:spPr>
      </p:pic>
      <p:sp>
        <p:nvSpPr>
          <p:cNvPr id="8" name="文本框 7"/>
          <p:cNvSpPr txBox="1"/>
          <p:nvPr/>
        </p:nvSpPr>
        <p:spPr>
          <a:xfrm>
            <a:off x="7078134" y="6414142"/>
            <a:ext cx="1744454" cy="338554"/>
          </a:xfrm>
          <a:prstGeom prst="rect">
            <a:avLst/>
          </a:prstGeom>
          <a:noFill/>
        </p:spPr>
        <p:txBody>
          <a:bodyPr wrap="none" rtlCol="0">
            <a:spAutoFit/>
          </a:bodyPr>
          <a:lstStyle/>
          <a:p>
            <a:r>
              <a:rPr kumimoji="1" lang="en-US" altLang="zh-CN" sz="1600" dirty="0" smtClean="0">
                <a:latin typeface="Apple Chancery"/>
                <a:ea typeface="Hiragino Sans GB W3"/>
                <a:cs typeface="Apple Chancery"/>
              </a:rPr>
              <a:t>Six God </a:t>
            </a:r>
            <a:r>
              <a:rPr kumimoji="1" lang="zh-CN" altLang="en-US" sz="1600" dirty="0" smtClean="0">
                <a:latin typeface="Apple Chancery"/>
                <a:ea typeface="Hiragino Sans GB W3"/>
                <a:cs typeface="Apple Chancery"/>
              </a:rPr>
              <a:t>团队制作</a:t>
            </a:r>
            <a:endParaRPr kumimoji="1" lang="zh-CN" altLang="en-US" sz="1600" dirty="0">
              <a:latin typeface="Apple Chancery"/>
              <a:ea typeface="Hiragino Sans GB W3"/>
              <a:cs typeface="Apple Chancery"/>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322</TotalTime>
  <Words>854</Words>
  <Application>Microsoft Macintosh PowerPoint</Application>
  <PresentationFormat>On-screen Show (4:3)</PresentationFormat>
  <Paragraphs>114</Paragraphs>
  <Slides>16</Slides>
  <Notes>0</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主题</vt:lpstr>
      <vt:lpstr>随机密码生成器</vt:lpstr>
      <vt:lpstr>一、作品灵感 </vt:lpstr>
      <vt:lpstr>Slide 3</vt:lpstr>
      <vt:lpstr>二、后台展示</vt:lpstr>
      <vt:lpstr>二、后台展示</vt:lpstr>
      <vt:lpstr>二、后台展示</vt:lpstr>
      <vt:lpstr>二、功能需求</vt:lpstr>
      <vt:lpstr>二、功能需求 </vt:lpstr>
      <vt:lpstr>三、UI设计</vt:lpstr>
      <vt:lpstr>三、UI设计</vt:lpstr>
      <vt:lpstr>三、UI设计</vt:lpstr>
      <vt:lpstr>三、UI设计</vt:lpstr>
      <vt:lpstr>三、UI设计</vt:lpstr>
      <vt:lpstr>三、UI设计</vt:lpstr>
      <vt:lpstr>四、UI设计流程</vt:lpstr>
      <vt:lpstr>Slide 16</vt:lpstr>
    </vt:vector>
  </TitlesOfParts>
  <Company>123</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随机密码生成器</dc:title>
  <dc:creator>普科</dc:creator>
  <cp:lastModifiedBy>容 鹿</cp:lastModifiedBy>
  <cp:revision>9</cp:revision>
  <dcterms:created xsi:type="dcterms:W3CDTF">2013-08-21T06:10:43Z</dcterms:created>
  <dcterms:modified xsi:type="dcterms:W3CDTF">2013-08-21T06:19:03Z</dcterms:modified>
</cp:coreProperties>
</file>