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84505" y="932180"/>
            <a:ext cx="2930525" cy="28848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4505" y="932180"/>
            <a:ext cx="2931160" cy="2971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tio</a:t>
            </a: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作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tcp</a:t>
            </a: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服务器</a:t>
            </a:r>
            <a:endParaRPr lang="zh-CN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61050" y="932180"/>
            <a:ext cx="2930525" cy="28848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861050" y="932180"/>
            <a:ext cx="2930525" cy="2971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tio</a:t>
            </a: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作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tcp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客户端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左右箭头 7"/>
          <p:cNvSpPr/>
          <p:nvPr/>
        </p:nvSpPr>
        <p:spPr>
          <a:xfrm>
            <a:off x="3415665" y="1473200"/>
            <a:ext cx="2445385" cy="409575"/>
          </a:xfrm>
          <a:prstGeom prst="left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TCP</a:t>
            </a:r>
            <a:r>
              <a:rPr lang="zh-CN" altLang="en-US"/>
              <a:t>连接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" name="左右箭头 10"/>
          <p:cNvSpPr/>
          <p:nvPr/>
        </p:nvSpPr>
        <p:spPr>
          <a:xfrm>
            <a:off x="3415665" y="1996440"/>
            <a:ext cx="2445385" cy="409575"/>
          </a:xfrm>
          <a:prstGeom prst="left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TCP</a:t>
            </a:r>
            <a:r>
              <a:rPr lang="zh-CN" altLang="en-US"/>
              <a:t>连接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3" name="左右箭头 12"/>
          <p:cNvSpPr/>
          <p:nvPr/>
        </p:nvSpPr>
        <p:spPr>
          <a:xfrm>
            <a:off x="3415030" y="2545080"/>
            <a:ext cx="2445385" cy="409575"/>
          </a:xfrm>
          <a:prstGeom prst="left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TCP</a:t>
            </a:r>
            <a:r>
              <a:rPr lang="zh-CN" altLang="en-US"/>
              <a:t>连接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5" name="左右箭头 14"/>
          <p:cNvSpPr/>
          <p:nvPr/>
        </p:nvSpPr>
        <p:spPr>
          <a:xfrm>
            <a:off x="3415030" y="3068320"/>
            <a:ext cx="2445385" cy="409575"/>
          </a:xfrm>
          <a:prstGeom prst="left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TCP</a:t>
            </a:r>
            <a:r>
              <a:rPr lang="zh-CN" altLang="en-US"/>
              <a:t>连接</a:t>
            </a:r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960755" y="1473200"/>
            <a:ext cx="2453005" cy="3524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ServerChannelContext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960755" y="2016760"/>
            <a:ext cx="2453005" cy="3524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ServerChannelContext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960755" y="2573655"/>
            <a:ext cx="2453005" cy="3524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ServerChannelContext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60755" y="3125470"/>
            <a:ext cx="2453005" cy="3524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ServerChannelContext</a:t>
            </a:r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5861050" y="1473200"/>
            <a:ext cx="2453005" cy="3524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ClientChannelContext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5861050" y="2016760"/>
            <a:ext cx="2453005" cy="3524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ClientChannelContext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5861050" y="2573655"/>
            <a:ext cx="2453005" cy="3524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ClientChannelContext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5861050" y="3125470"/>
            <a:ext cx="2453005" cy="3524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ClientChannelContext</a:t>
            </a:r>
            <a:r>
              <a:rPr lang="en-US" altLang="zh-CN"/>
              <a:t>n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WPS 演示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t-io</cp:lastModifiedBy>
  <cp:revision>13</cp:revision>
  <dcterms:created xsi:type="dcterms:W3CDTF">2015-05-05T08:02:00Z</dcterms:created>
  <dcterms:modified xsi:type="dcterms:W3CDTF">2018-03-11T05:40:41Z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