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82520" y="2961640"/>
            <a:ext cx="2607945" cy="935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ByteBuffer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382520" y="932180"/>
            <a:ext cx="2607945" cy="935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Packet</a:t>
            </a:r>
            <a:endParaRPr lang="en-US" altLang="zh-CN"/>
          </a:p>
        </p:txBody>
      </p:sp>
      <p:sp>
        <p:nvSpPr>
          <p:cNvPr id="28" name="上箭头 27"/>
          <p:cNvSpPr/>
          <p:nvPr/>
        </p:nvSpPr>
        <p:spPr>
          <a:xfrm>
            <a:off x="2901950" y="1867535"/>
            <a:ext cx="1569720" cy="1093470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解码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942330" y="2961640"/>
            <a:ext cx="2607945" cy="935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ByteBuffer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942330" y="932180"/>
            <a:ext cx="2607945" cy="9353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Packet</a:t>
            </a:r>
            <a:endParaRPr lang="en-US" altLang="zh-CN"/>
          </a:p>
        </p:txBody>
      </p:sp>
      <p:sp>
        <p:nvSpPr>
          <p:cNvPr id="32" name="下箭头 31"/>
          <p:cNvSpPr/>
          <p:nvPr/>
        </p:nvSpPr>
        <p:spPr>
          <a:xfrm>
            <a:off x="6447155" y="1867535"/>
            <a:ext cx="1598295" cy="109347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t-io</cp:lastModifiedBy>
  <cp:revision>12</cp:revision>
  <dcterms:created xsi:type="dcterms:W3CDTF">2015-05-05T08:02:00Z</dcterms:created>
  <dcterms:modified xsi:type="dcterms:W3CDTF">2018-03-11T12:26:53Z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