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23528" y="3861048"/>
            <a:ext cx="8280920" cy="2924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339933"/>
                </a:solidFill>
              </a:rPr>
              <a:t>t-</a:t>
            </a:r>
            <a:r>
              <a:rPr lang="en-US" altLang="zh-CN" dirty="0" err="1" smtClean="0">
                <a:solidFill>
                  <a:srgbClr val="339933"/>
                </a:solidFill>
              </a:rPr>
              <a:t>io</a:t>
            </a:r>
            <a:r>
              <a:rPr lang="zh-CN" altLang="en-US" dirty="0" smtClean="0">
                <a:solidFill>
                  <a:srgbClr val="339933"/>
                </a:solidFill>
              </a:rPr>
              <a:t>在册案例（更多的案例是不在册的）</a:t>
            </a:r>
            <a:endParaRPr lang="zh-CN" altLang="en-US" dirty="0">
              <a:solidFill>
                <a:srgbClr val="339933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528" y="1628800"/>
            <a:ext cx="3888432" cy="2016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339933"/>
                </a:solidFill>
              </a:rPr>
              <a:t>t-</a:t>
            </a:r>
            <a:r>
              <a:rPr lang="en-US" altLang="zh-CN" dirty="0" err="1" smtClean="0">
                <a:solidFill>
                  <a:srgbClr val="339933"/>
                </a:solidFill>
              </a:rPr>
              <a:t>io</a:t>
            </a:r>
            <a:r>
              <a:rPr lang="zh-CN" altLang="en-US" dirty="0" smtClean="0">
                <a:solidFill>
                  <a:srgbClr val="339933"/>
                </a:solidFill>
              </a:rPr>
              <a:t>官</a:t>
            </a:r>
            <a:r>
              <a:rPr lang="zh-CN" altLang="en-US" dirty="0" smtClean="0">
                <a:solidFill>
                  <a:srgbClr val="339933"/>
                </a:solidFill>
              </a:rPr>
              <a:t>方开源生</a:t>
            </a:r>
            <a:r>
              <a:rPr lang="zh-CN" altLang="en-US" dirty="0" smtClean="0">
                <a:solidFill>
                  <a:srgbClr val="339933"/>
                </a:solidFill>
              </a:rPr>
              <a:t>态</a:t>
            </a:r>
            <a:r>
              <a:rPr lang="zh-CN" altLang="en-US" dirty="0" smtClean="0">
                <a:solidFill>
                  <a:srgbClr val="339933"/>
                </a:solidFill>
              </a:rPr>
              <a:t>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47864" y="44624"/>
            <a:ext cx="22322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tio-utils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764704"/>
            <a:ext cx="223224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</a:rPr>
              <a:t>tio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-core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7624" y="2276872"/>
            <a:ext cx="22322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tio</a:t>
            </a:r>
            <a:r>
              <a:rPr lang="en-US" altLang="zh-CN" dirty="0" smtClean="0"/>
              <a:t>-http-server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87624" y="2924944"/>
            <a:ext cx="22322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tio-websocket-server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5" idx="1"/>
            <a:endCxn id="9" idx="0"/>
          </p:cNvCxnSpPr>
          <p:nvPr/>
        </p:nvCxnSpPr>
        <p:spPr>
          <a:xfrm rot="10800000" flipV="1">
            <a:off x="2267744" y="1016732"/>
            <a:ext cx="1080120" cy="6120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716016" y="1628800"/>
            <a:ext cx="3888432" cy="2016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339933"/>
                </a:solidFill>
              </a:rPr>
              <a:t>t-</a:t>
            </a:r>
            <a:r>
              <a:rPr lang="en-US" altLang="zh-CN" dirty="0" err="1" smtClean="0">
                <a:solidFill>
                  <a:srgbClr val="339933"/>
                </a:solidFill>
              </a:rPr>
              <a:t>io</a:t>
            </a:r>
            <a:r>
              <a:rPr lang="zh-CN" altLang="en-US" dirty="0" smtClean="0">
                <a:solidFill>
                  <a:srgbClr val="339933"/>
                </a:solidFill>
              </a:rPr>
              <a:t>民间开源生</a:t>
            </a:r>
            <a:r>
              <a:rPr lang="zh-CN" altLang="en-US" dirty="0" smtClean="0">
                <a:solidFill>
                  <a:srgbClr val="339933"/>
                </a:solidFill>
              </a:rPr>
              <a:t>态</a:t>
            </a:r>
            <a:r>
              <a:rPr lang="zh-CN" altLang="en-US" dirty="0" smtClean="0">
                <a:solidFill>
                  <a:srgbClr val="339933"/>
                </a:solidFill>
              </a:rPr>
              <a:t>圈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580112" y="2276872"/>
            <a:ext cx="2232248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tio-im</a:t>
            </a:r>
            <a:endParaRPr lang="zh-CN" altLang="en-US" dirty="0"/>
          </a:p>
        </p:txBody>
      </p:sp>
      <p:cxnSp>
        <p:nvCxnSpPr>
          <p:cNvPr id="25" name="肘形连接符 13"/>
          <p:cNvCxnSpPr>
            <a:stCxn id="5" idx="3"/>
            <a:endCxn id="22" idx="0"/>
          </p:cNvCxnSpPr>
          <p:nvPr/>
        </p:nvCxnSpPr>
        <p:spPr>
          <a:xfrm>
            <a:off x="5580112" y="1016732"/>
            <a:ext cx="1080120" cy="6120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4" idx="2"/>
            <a:endCxn id="5" idx="0"/>
          </p:cNvCxnSpPr>
          <p:nvPr/>
        </p:nvCxnSpPr>
        <p:spPr>
          <a:xfrm rot="5400000">
            <a:off x="4319972" y="620688"/>
            <a:ext cx="28803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376" y="4293096"/>
            <a:ext cx="3782638" cy="2420888"/>
          </a:xfrm>
          <a:prstGeom prst="snip2Same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2816" y="4293096"/>
            <a:ext cx="3783600" cy="2422800"/>
          </a:xfrm>
          <a:prstGeom prst="snip2Same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cxnSp>
        <p:nvCxnSpPr>
          <p:cNvPr id="45" name="肘形连接符 13"/>
          <p:cNvCxnSpPr>
            <a:stCxn id="5" idx="2"/>
            <a:endCxn id="42" idx="0"/>
          </p:cNvCxnSpPr>
          <p:nvPr/>
        </p:nvCxnSpPr>
        <p:spPr>
          <a:xfrm rot="5400000">
            <a:off x="3167844" y="2564904"/>
            <a:ext cx="25922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28</cp:revision>
  <dcterms:modified xsi:type="dcterms:W3CDTF">2017-10-05T00:56:17Z</dcterms:modified>
</cp:coreProperties>
</file>