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7"/>
  </p:notesMasterIdLst>
  <p:handoutMasterIdLst>
    <p:handoutMasterId r:id="rId8"/>
  </p:handoutMasterIdLst>
  <p:sldIdLst>
    <p:sldId id="296" r:id="rId2"/>
    <p:sldId id="297" r:id="rId3"/>
    <p:sldId id="312" r:id="rId4"/>
    <p:sldId id="313" r:id="rId5"/>
    <p:sldId id="314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0551" autoAdjust="0"/>
  </p:normalViewPr>
  <p:slideViewPr>
    <p:cSldViewPr snapToGrid="0" snapToObjects="1">
      <p:cViewPr varScale="1">
        <p:scale>
          <a:sx n="98" d="100"/>
          <a:sy n="98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BC8917-4DE7-484A-ABF8-7E8519114FB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2024/1/4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B7E3164-8BDD-403D-B76E-4E076A869ED7}" type="datetime1">
              <a:rPr lang="zh-CN" altLang="en-US" smtClean="0"/>
              <a:t>2024/1/4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E38EF-05A9-464C-BF95-0775C18C8D7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0AC6D5-5255-42A6-ADAC-AA52471BE315}" type="datetime1">
              <a:rPr lang="zh-CN" altLang="en-US" smtClean="0"/>
              <a:t>2024/1/4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2024/1/4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1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/>
              <a:t>标题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7827B82-FD68-4ADE-8128-760B1DCBAB73}" type="datetime1">
              <a:rPr lang="zh-CN" altLang="en-US" smtClean="0"/>
              <a:t>2024/1/4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79A881-543A-48E0-916F-6600FAAECBE4}" type="datetime1">
              <a:rPr lang="zh-CN" altLang="en-US" smtClean="0"/>
              <a:t>2024/1/4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2D3BB04-27DF-418D-A94F-CEF723DA0044}" type="datetime1">
              <a:rPr lang="zh-CN" altLang="en-US" smtClean="0"/>
              <a:t>2024/1/4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内容占位符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9909EB-DF0E-4C79-A2EF-9AE47FAE29FD}" type="datetime1">
              <a:rPr lang="zh-CN" altLang="en-US" smtClean="0"/>
              <a:t>2024/1/4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3" name="图片占位符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956335B-2858-4BDB-9C2A-BA1EF7309CEC}" type="datetime1">
              <a:rPr lang="zh-CN" altLang="en-US" smtClean="0"/>
              <a:t>2024/1/4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8C39E-34E9-45A5-BBAA-5E944035EE60}" type="datetime1">
              <a:rPr lang="zh-CN" altLang="en-US" smtClean="0"/>
              <a:t>2024/1/4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400"/>
              <a:t>智能电子感应反馈浮漂设计阶段成果展示</a:t>
            </a:r>
            <a:endParaRPr lang="zh-cn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9E63F8-DF62-4E75-88B3-80B171856C27}"/>
              </a:ext>
            </a:extLst>
          </p:cNvPr>
          <p:cNvSpPr txBox="1"/>
          <p:nvPr/>
        </p:nvSpPr>
        <p:spPr>
          <a:xfrm>
            <a:off x="7114162" y="2898844"/>
            <a:ext cx="250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谢磊</a:t>
            </a:r>
            <a:endParaRPr lang="en-US" altLang="zh-CN" sz="3600" dirty="0"/>
          </a:p>
          <a:p>
            <a:r>
              <a:rPr lang="en-US" altLang="zh-CN" sz="3600" dirty="0"/>
              <a:t>21081526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79" y="1521625"/>
            <a:ext cx="10913505" cy="470721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dirty="0"/>
              <a:t>完成采用</a:t>
            </a:r>
            <a:r>
              <a:rPr lang="en-US" altLang="zh-CN" dirty="0"/>
              <a:t>STM32</a:t>
            </a:r>
            <a:r>
              <a:rPr lang="zh-CN" altLang="en-US" dirty="0"/>
              <a:t>为主控的浮漂系统样机一套</a:t>
            </a: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小程序功能基本实现，在进行界面优化</a:t>
            </a: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云服务器环境搭建完毕，具备客户端访问、以及云存储功能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鱼漂、鱼竿选型完成</a:t>
            </a: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机器学习模型测试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项目目前进展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148E26-5174-48FD-9A5A-C1BE4EB6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7B82-FD68-4ADE-8128-760B1DCBAB73}" type="datetime1">
              <a:rPr lang="zh-CN" altLang="en-US" smtClean="0"/>
              <a:t>2024/1/4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066C5D-FC4E-476F-98D8-7BE52A0E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浮漂硬件电路设计以及</a:t>
            </a:r>
            <a:r>
              <a:rPr lang="zh-CN" altLang="en-US"/>
              <a:t>单片机开发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1B302-B13B-4298-8736-477DD9CCCB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单片机开发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E3051B-986D-4172-9096-C901058B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00" y="1721776"/>
            <a:ext cx="2051277" cy="10422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3F74E3-3EE9-4562-B045-2E09189A26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60000" y="3136297"/>
            <a:ext cx="4021227" cy="25797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505DB2-18D0-4A47-8C5F-CC6153BC58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481228" y="3118517"/>
            <a:ext cx="1705582" cy="12847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DD6268-3D0F-4B6E-9E9D-C6537346BB7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481012" y="4417301"/>
            <a:ext cx="1705583" cy="12987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CAA6E1-9E23-427F-BCD0-4075D8E1556C}"/>
              </a:ext>
            </a:extLst>
          </p:cNvPr>
          <p:cNvSpPr txBox="1"/>
          <p:nvPr/>
        </p:nvSpPr>
        <p:spPr>
          <a:xfrm>
            <a:off x="5427819" y="5818169"/>
            <a:ext cx="575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目前具有蓝牙无线收发、采集加速度数据、充电管理、串口一键下载与调试功能           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3E3CE5-9C87-48B3-B800-8AE8094293F8}"/>
              </a:ext>
            </a:extLst>
          </p:cNvPr>
          <p:cNvSpPr txBox="1"/>
          <p:nvPr/>
        </p:nvSpPr>
        <p:spPr>
          <a:xfrm>
            <a:off x="7671795" y="1682481"/>
            <a:ext cx="2159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</a:t>
            </a:r>
            <a:r>
              <a:rPr lang="zh-CN" altLang="en-US" dirty="0"/>
              <a:t>测试机，具备蓝牙收发功能，能驱动</a:t>
            </a:r>
            <a:r>
              <a:rPr lang="en-US" altLang="zh-CN" dirty="0"/>
              <a:t>MPU6050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A53AD8-C779-4C81-8B86-D819FD67E493}"/>
              </a:ext>
            </a:extLst>
          </p:cNvPr>
          <p:cNvSpPr txBox="1"/>
          <p:nvPr/>
        </p:nvSpPr>
        <p:spPr>
          <a:xfrm>
            <a:off x="5427819" y="271592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STM32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EB4E0C-B9F1-48C0-8CA4-AB0FCC8E8E5F}"/>
              </a:ext>
            </a:extLst>
          </p:cNvPr>
          <p:cNvSpPr txBox="1"/>
          <p:nvPr/>
        </p:nvSpPr>
        <p:spPr>
          <a:xfrm>
            <a:off x="5427819" y="140050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ESP32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25AEED-0D3D-4931-A743-F03C1EBBB075}"/>
              </a:ext>
            </a:extLst>
          </p:cNvPr>
          <p:cNvSpPr txBox="1"/>
          <p:nvPr/>
        </p:nvSpPr>
        <p:spPr>
          <a:xfrm>
            <a:off x="838200" y="2334638"/>
            <a:ext cx="1937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STM32,LIS3DH,</a:t>
            </a:r>
            <a:r>
              <a:rPr lang="zh-CN" altLang="en-US" dirty="0"/>
              <a:t>蓝牙模块低功耗设计；</a:t>
            </a:r>
            <a:endParaRPr lang="en-US" altLang="zh-CN" dirty="0"/>
          </a:p>
          <a:p>
            <a:r>
              <a:rPr lang="en-US" altLang="zh-CN" dirty="0"/>
              <a:t>LIS3DH</a:t>
            </a:r>
            <a:r>
              <a:rPr lang="zh-CN" altLang="en-US" dirty="0"/>
              <a:t>驱动开发。</a:t>
            </a:r>
          </a:p>
        </p:txBody>
      </p:sp>
    </p:spTree>
    <p:extLst>
      <p:ext uri="{BB962C8B-B14F-4D97-AF65-F5344CB8AC3E}">
        <p14:creationId xmlns:p14="http://schemas.microsoft.com/office/powerpoint/2010/main" val="1289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272108-EAC0-4C0C-A70F-C997AE90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7B82-FD68-4ADE-8128-760B1DCBAB73}" type="datetime1">
              <a:rPr lang="zh-CN" altLang="en-US" smtClean="0"/>
              <a:t>2024/1/4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40FB5EA-E7AD-46FC-9DEE-8C23E8D8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小程序功能开发以及机器学习环境搭建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903C3D-4C79-4652-AB54-E6B48782B7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3425" y="1239675"/>
            <a:ext cx="3892750" cy="39224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ADA8CA-B43D-442B-B32E-252B4DCDC052}"/>
              </a:ext>
            </a:extLst>
          </p:cNvPr>
          <p:cNvSpPr txBox="1"/>
          <p:nvPr/>
        </p:nvSpPr>
        <p:spPr>
          <a:xfrm>
            <a:off x="311285" y="5328554"/>
            <a:ext cx="347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小程序目前具备蓝牙无线接收、访问个人网站、调用模型获得识别结果。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EA35D2-8FEA-4AD9-AE1F-EB7D15CADC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5702" y="1298041"/>
            <a:ext cx="5007840" cy="22887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D90F8B-9630-4BF3-9259-6B8EB8295500}"/>
              </a:ext>
            </a:extLst>
          </p:cNvPr>
          <p:cNvSpPr txBox="1"/>
          <p:nvPr/>
        </p:nvSpPr>
        <p:spPr>
          <a:xfrm flipH="1">
            <a:off x="6225702" y="5746703"/>
            <a:ext cx="375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使用目前获得的浮漂数据训练的结果准确率达</a:t>
            </a:r>
            <a:r>
              <a:rPr lang="en-US" altLang="zh-CN" dirty="0"/>
              <a:t>96%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7715CD-9992-4881-849E-2BB125F68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702" y="3527896"/>
            <a:ext cx="4943764" cy="21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7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C1C69F-75A1-44F9-8302-FDE1E3DA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7B82-FD68-4ADE-8128-760B1DCBAB73}" type="datetime1">
              <a:rPr lang="zh-CN" altLang="en-US" smtClean="0"/>
              <a:t>2024/1/4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D37544-794C-4AF6-A49D-073954BA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目前问题以及后期改进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4355D-5E21-4A97-BEB8-0176255B83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5651" y="3685214"/>
            <a:ext cx="10904438" cy="22599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改进</a:t>
            </a:r>
            <a:endParaRPr lang="en-US" altLang="zh-CN" dirty="0"/>
          </a:p>
          <a:p>
            <a:r>
              <a:rPr lang="zh-CN" altLang="en-US" dirty="0"/>
              <a:t>硬件方面：使用磷酸铁锂电池直接供电，使用硬件</a:t>
            </a:r>
            <a:r>
              <a:rPr lang="en-US" altLang="zh-CN" dirty="0"/>
              <a:t>SPI</a:t>
            </a:r>
            <a:r>
              <a:rPr lang="zh-CN" altLang="en-US" dirty="0"/>
              <a:t>，使用无线充电、改进电源开关位置，改善防水性能、改善浮漂重量布局</a:t>
            </a:r>
            <a:endParaRPr lang="en-US" altLang="zh-CN" dirty="0"/>
          </a:p>
          <a:p>
            <a:r>
              <a:rPr lang="zh-CN" altLang="en-US" dirty="0"/>
              <a:t>软件方面：对数据进行处理，完善机器学习，云服务器增加故障报警，存储旧数据功能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5D3F38-167F-4F57-A0C0-EFCDA9C7E971}"/>
              </a:ext>
            </a:extLst>
          </p:cNvPr>
          <p:cNvSpPr txBox="1"/>
          <p:nvPr/>
        </p:nvSpPr>
        <p:spPr>
          <a:xfrm>
            <a:off x="639413" y="1608307"/>
            <a:ext cx="10775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浮漂外壳拆卸不便，充电与开启关闭麻烦，防水性能差，电路板重心不稳，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目前</a:t>
            </a:r>
            <a:r>
              <a:rPr lang="en-US" altLang="zh-CN" dirty="0"/>
              <a:t>SPI</a:t>
            </a:r>
            <a:r>
              <a:rPr lang="zh-CN" altLang="en-US" dirty="0"/>
              <a:t>传输数据误码率较高，训练与测试数据量与种类较少，标注数据的难度较大，机器学习效果差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蓝牙偶尔出现断连死机现象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小程序测试结果有延时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27735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和静音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9_TF34306921.potx" id="{6CC92DF9-2E74-4A1B-BA29-C0B43ECC861E}" vid="{C5CD9FE9-C43F-479A-A966-EC018230FA3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{AEA1109A-908A-4701-9399-A584B9C58E12}tf34306921_win32</Template>
  <TotalTime>244</TotalTime>
  <Words>280</Words>
  <Application>Microsoft Office PowerPoint</Application>
  <PresentationFormat>宽屏</PresentationFormat>
  <Paragraphs>40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Meiryo UI</vt:lpstr>
      <vt:lpstr>Microsoft YaHei UI</vt:lpstr>
      <vt:lpstr>Arial</vt:lpstr>
      <vt:lpstr>Calibri</vt:lpstr>
      <vt:lpstr>Wingdings</vt:lpstr>
      <vt:lpstr>最小和静音_ALT</vt:lpstr>
      <vt:lpstr>智能电子感应反馈浮漂设计阶段成果展示</vt:lpstr>
      <vt:lpstr>项目目前进展</vt:lpstr>
      <vt:lpstr>浮漂硬件电路设计以及单片机开发</vt:lpstr>
      <vt:lpstr>小程序功能开发以及机器学习环境搭建</vt:lpstr>
      <vt:lpstr>目前问题以及后期改进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智能电子感应反馈浮漂设计阶段成果展示</dc:title>
  <dc:creator>磊 谢</dc:creator>
  <cp:lastModifiedBy>磊 谢</cp:lastModifiedBy>
  <cp:revision>32</cp:revision>
  <dcterms:created xsi:type="dcterms:W3CDTF">2023-11-09T06:49:11Z</dcterms:created>
  <dcterms:modified xsi:type="dcterms:W3CDTF">2024-01-04T11:03:05Z</dcterms:modified>
</cp:coreProperties>
</file>