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37" autoAdjust="0"/>
    <p:restoredTop sz="73559" autoAdjust="0"/>
  </p:normalViewPr>
  <p:slideViewPr>
    <p:cSldViewPr>
      <p:cViewPr varScale="1">
        <p:scale>
          <a:sx n="68" d="100"/>
          <a:sy n="68" d="100"/>
        </p:scale>
        <p:origin x="-19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B6D8F-D510-4E5B-8EBF-AFBFDD8E6ABA}" type="datetimeFigureOut">
              <a:rPr lang="en-US" smtClean="0"/>
              <a:pPr/>
              <a:t>4/11/2013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94353-A112-4B56-8B21-87301ADC7A74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3821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c/refman/5.1/en/mysql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Why use a script? Here are a few reasons: 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If you run a query repeatedly (say, every day or every week), making it a script allows you to avoid retyping it each time you execute it. 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You can generate new queries from existing ones that are similar by copying and editing script files. 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Batch mode can also be useful while you're developing a query, particularly for multiple-line commands or multiple-statement sequences of commands. If you make a mistake, you don't have to retype everything. Just edit your script to correct the error, then tell </a:t>
            </a:r>
            <a:r>
              <a:rPr lang="en-NZ" b="1" dirty="0" err="1" smtClean="0">
                <a:hlinkClick r:id="rId3" tooltip="4.5.1. mysql — The MySQL Command-Line Tool"/>
              </a:rPr>
              <a:t>mysql</a:t>
            </a:r>
            <a:r>
              <a:rPr lang="en-NZ" dirty="0" smtClean="0"/>
              <a:t> to execute it again. 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If you have a query that produces a lot of output, you can run the output through a pager rather than watching it scroll off the top of your screen: 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shell&gt; </a:t>
            </a:r>
            <a:r>
              <a:rPr lang="en-NZ" b="1" dirty="0" err="1" smtClean="0"/>
              <a:t>mysql</a:t>
            </a:r>
            <a:r>
              <a:rPr lang="en-NZ" b="1" dirty="0" smtClean="0"/>
              <a:t> &lt; </a:t>
            </a:r>
            <a:r>
              <a:rPr lang="en-NZ" b="1" i="1" dirty="0" smtClean="0"/>
              <a:t>batch-file</a:t>
            </a:r>
            <a:r>
              <a:rPr lang="en-NZ" b="1" dirty="0" smtClean="0"/>
              <a:t> | more</a:t>
            </a:r>
            <a:r>
              <a:rPr lang="en-NZ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You can catch the output in a file for further processing: 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shell&gt; </a:t>
            </a:r>
            <a:r>
              <a:rPr lang="en-NZ" b="1" dirty="0" err="1" smtClean="0"/>
              <a:t>mysql</a:t>
            </a:r>
            <a:r>
              <a:rPr lang="en-NZ" b="1" dirty="0" smtClean="0"/>
              <a:t> &lt; </a:t>
            </a:r>
            <a:r>
              <a:rPr lang="en-NZ" b="1" i="1" dirty="0" smtClean="0"/>
              <a:t>batch-file</a:t>
            </a:r>
            <a:r>
              <a:rPr lang="en-NZ" b="1" dirty="0" smtClean="0"/>
              <a:t> &gt; </a:t>
            </a:r>
            <a:r>
              <a:rPr lang="en-NZ" b="1" dirty="0" err="1" smtClean="0"/>
              <a:t>mysql.out</a:t>
            </a:r>
            <a:r>
              <a:rPr lang="en-NZ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You can distribute your script to other people so that they can also run the commands. 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Some situations do not allow for interactive use, for example, when you run a query from a </a:t>
            </a:r>
            <a:r>
              <a:rPr lang="en-NZ" b="1" dirty="0" err="1" smtClean="0"/>
              <a:t>cron</a:t>
            </a:r>
            <a:r>
              <a:rPr lang="en-NZ" dirty="0" smtClean="0"/>
              <a:t> job. In this case, you must use batch mode. 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2</a:t>
            </a:fld>
            <a:endParaRPr lang="en-N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V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143000"/>
            <a:ext cx="122078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0400" y="2757600"/>
            <a:ext cx="4849200" cy="1476000"/>
          </a:xfrm>
        </p:spPr>
        <p:txBody>
          <a:bodyPr anchor="t">
            <a:normAutofit/>
          </a:bodyPr>
          <a:lstStyle>
            <a:lvl1pPr algn="l">
              <a:lnSpc>
                <a:spcPts val="4000"/>
              </a:lnSpc>
              <a:spcAft>
                <a:spcPts val="1400"/>
              </a:spcAft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0400" y="4057200"/>
            <a:ext cx="4849200" cy="871200"/>
          </a:xfrm>
        </p:spPr>
        <p:txBody>
          <a:bodyPr anchor="b">
            <a:normAutofit/>
          </a:bodyPr>
          <a:lstStyle>
            <a:lvl1pPr marL="0" indent="0" algn="l">
              <a:lnSpc>
                <a:spcPts val="18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959E01D-1FA0-4F42-BE30-7F842BDE2B93}" type="datetime1">
              <a:rPr lang="en-US" smtClean="0"/>
              <a:pPr/>
              <a:t>4/11/2013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DES &amp; TECHNICAL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10C3B6-8B97-4FB8-89FD-A6A7C7F12B9D}" type="datetime1">
              <a:rPr lang="en-US" smtClean="0"/>
              <a:pPr/>
              <a:t>4/11/2013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SPITALITY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F97E96-F072-4126-AE72-AA579E673E84}" type="datetime1">
              <a:rPr lang="en-US" smtClean="0"/>
              <a:pPr/>
              <a:t>4/11/2013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0000" y="1600200"/>
            <a:ext cx="36858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4B693C-F5EE-441D-B413-D533CE40A3EE}" type="datetime1">
              <a:rPr lang="en-US" smtClean="0"/>
              <a:pPr/>
              <a:t>4/11/2013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1535113"/>
            <a:ext cx="3687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000" y="2174875"/>
            <a:ext cx="3687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38131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38131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42C08C-DE27-4681-8572-5199F963E6CF}" type="datetime1">
              <a:rPr lang="en-US" smtClean="0"/>
              <a:pPr/>
              <a:t>4/11/2013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46596C-F3C8-4E77-80D3-E2C2116D70B9}" type="datetime1">
              <a:rPr lang="en-US" smtClean="0"/>
              <a:pPr/>
              <a:t>4/11/2013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4FDAC0-75DA-45D1-916A-CBEE9BAF2268}" type="datetime1">
              <a:rPr lang="en-US" smtClean="0"/>
              <a:pPr/>
              <a:t>4/11/2013</a:t>
            </a:fld>
            <a:endParaRPr lang="en-NZ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48831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1435100"/>
            <a:ext cx="26555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810000" y="201600"/>
            <a:ext cx="5572800" cy="11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DADC6E-6DFA-4D96-BD87-35EA16C80FDE}" type="datetime1">
              <a:rPr lang="en-US" smtClean="0"/>
              <a:pPr/>
              <a:t>4/11/2013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7200" y="1709999"/>
            <a:ext cx="7351200" cy="4215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625" y="5367338"/>
            <a:ext cx="7572375" cy="558261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809625" y="201613"/>
            <a:ext cx="5573713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E2A9C8-F44A-47D1-9CEE-E42DC3193D85}" type="datetime1">
              <a:rPr lang="en-US" smtClean="0"/>
              <a:pPr/>
              <a:t>4/11/2013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8D54D4-2BA3-4ADE-B271-50CF34B77A48}" type="datetime1">
              <a:rPr lang="en-US" smtClean="0"/>
              <a:pPr/>
              <a:t>4/11/2013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5222B0-E319-455B-ABB7-C8BD009E8E89}" type="datetime1">
              <a:rPr lang="en-US" smtClean="0"/>
              <a:pPr/>
              <a:t>4/11/2013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 bwMode="auto">
          <a:xfrm>
            <a:off x="906463" y="1428750"/>
            <a:ext cx="7351712" cy="1588"/>
          </a:xfrm>
          <a:prstGeom prst="line">
            <a:avLst/>
          </a:prstGeom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 bwMode="auto">
          <a:xfrm>
            <a:off x="906463" y="6089650"/>
            <a:ext cx="7351712" cy="1588"/>
          </a:xfrm>
          <a:prstGeom prst="line">
            <a:avLst/>
          </a:prstGeom>
          <a:ln w="889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809625" y="503238"/>
            <a:ext cx="5573713" cy="90805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/>
            </a:pPr>
            <a:r>
              <a:rPr lang="en-AU" sz="3000" b="1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Contents</a:t>
            </a:r>
            <a:endParaRPr lang="en-US" sz="3000" b="1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6" name="Picture 9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1706400"/>
            <a:ext cx="7758000" cy="4093200"/>
          </a:xfrm>
        </p:spPr>
        <p:txBody>
          <a:bodyPr tIns="540000" anchor="t">
            <a:normAutofit/>
          </a:bodyPr>
          <a:lstStyle>
            <a:lvl1pPr algn="l">
              <a:lnSpc>
                <a:spcPts val="3000"/>
              </a:lnSpc>
              <a:spcAft>
                <a:spcPts val="1000"/>
              </a:spcAft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31D55C7-C889-426C-A764-7E9BA797531B}" type="datetime1">
              <a:rPr lang="en-US" smtClean="0"/>
              <a:pPr/>
              <a:t>4/11/2013</a:t>
            </a:fld>
            <a:endParaRPr lang="en-NZ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4128D0-DCBE-497D-BDB3-673BDF76593B}" type="datetime1">
              <a:rPr lang="en-US" smtClean="0"/>
              <a:pPr/>
              <a:t>4/11/2013</a:t>
            </a:fld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ENERIC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56BA18-80AB-4B0C-8020-3CB42EA6204A}" type="datetime1">
              <a:rPr lang="en-US" smtClean="0"/>
              <a:pPr/>
              <a:t>4/11/2013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SINESS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4E44D9-B171-4BDC-876F-B0EAD4E1A9C0}" type="datetime1">
              <a:rPr lang="en-US" smtClean="0"/>
              <a:pPr/>
              <a:t>4/11/2013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EATIVE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AE03D9-21B9-4B9B-AE4D-41BF828B981C}" type="datetime1">
              <a:rPr lang="en-US" smtClean="0"/>
              <a:pPr/>
              <a:t>4/11/2013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LTH &amp; WELLBEING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C7DCFA-9BAB-42BD-A590-21BEED72E738}" type="datetime1">
              <a:rPr lang="en-US" smtClean="0"/>
              <a:pPr/>
              <a:t>4/11/2013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FE SCIENCES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345D94-04EF-4B93-B9EF-D00B49064D99}" type="datetime1">
              <a:rPr lang="en-US" smtClean="0"/>
              <a:pPr/>
              <a:t>4/11/2013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ORT &amp; ADVENTURE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97547B-A588-411C-B2E1-9C358EAE6702}" type="datetime1">
              <a:rPr lang="en-US" smtClean="0"/>
              <a:pPr/>
              <a:t>4/11/2013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09625" y="201613"/>
            <a:ext cx="5573713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09625" y="1706563"/>
            <a:ext cx="7448550" cy="409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97B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fld id="{251AD2AA-E4B3-4487-97DA-57AF31F6B51D}" type="datetime1">
              <a:rPr lang="en-US" smtClean="0"/>
              <a:pPr/>
              <a:t>4/11/2013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97B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/>
          <a:ea typeface="ＭＳ Ｐゴシック" pitchFamily="-109" charset="-128"/>
          <a:cs typeface="ＭＳ Ｐゴシック" pitchFamily="-109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1" fontAlgn="base" hangingPunct="1">
        <a:lnSpc>
          <a:spcPct val="100000"/>
        </a:lnSpc>
        <a:spcBef>
          <a:spcPts val="1500"/>
        </a:spcBef>
        <a:spcAft>
          <a:spcPts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2pPr>
      <a:lvl3pPr marL="1143000" indent="-228600" algn="l" defTabSz="457200" rtl="0" eaLnBrk="1" fontAlgn="base" hangingPunct="1">
        <a:lnSpc>
          <a:spcPct val="100000"/>
        </a:lnSpc>
        <a:spcBef>
          <a:spcPct val="0"/>
        </a:spcBef>
        <a:spcAft>
          <a:spcPts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3pPr>
      <a:lvl4pPr marL="1600200" indent="-228600" algn="l" defTabSz="457200" rtl="0" eaLnBrk="1" fontAlgn="base" hangingPunct="1">
        <a:lnSpc>
          <a:spcPct val="100000"/>
        </a:lnSpc>
        <a:spcBef>
          <a:spcPct val="0"/>
        </a:spcBef>
        <a:spcAft>
          <a:spcPts val="0"/>
        </a:spcAft>
        <a:buFont typeface="Arial" charset="0"/>
        <a:buChar char="–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4pPr>
      <a:lvl5pPr marL="2057400" indent="-228600" algn="l" defTabSz="457200" rtl="0" eaLnBrk="1" fontAlgn="base" hangingPunct="1">
        <a:lnSpc>
          <a:spcPct val="100000"/>
        </a:lnSpc>
        <a:spcBef>
          <a:spcPct val="0"/>
        </a:spcBef>
        <a:spcAft>
          <a:spcPts val="0"/>
        </a:spcAft>
        <a:buFont typeface="Arial" charset="0"/>
        <a:buChar char="»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SQL Script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Why script?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Run a query repeatedly</a:t>
            </a:r>
          </a:p>
          <a:p>
            <a:r>
              <a:rPr lang="en-NZ" dirty="0" smtClean="0"/>
              <a:t>Use to edit to generate new queries</a:t>
            </a:r>
          </a:p>
          <a:p>
            <a:r>
              <a:rPr lang="en-NZ" dirty="0" smtClean="0"/>
              <a:t>Build large queries – test and debug without having to retype everything</a:t>
            </a:r>
          </a:p>
          <a:p>
            <a:r>
              <a:rPr lang="en-NZ" dirty="0" smtClean="0"/>
              <a:t>If you want to process the output of a query</a:t>
            </a:r>
          </a:p>
          <a:p>
            <a:endParaRPr lang="en-NZ" dirty="0" smtClean="0"/>
          </a:p>
          <a:p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2</a:t>
            </a:fld>
            <a:endParaRPr lang="en-NZ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Output is different from a script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The default output format is different (more concise) when you run </a:t>
            </a:r>
            <a:r>
              <a:rPr lang="en-NZ" dirty="0" err="1" smtClean="0"/>
              <a:t>mysql</a:t>
            </a:r>
            <a:r>
              <a:rPr lang="en-NZ" dirty="0" smtClean="0"/>
              <a:t> in batch mode than when you use it interactively. </a:t>
            </a:r>
          </a:p>
          <a:p>
            <a:r>
              <a:rPr lang="en-NZ" dirty="0" smtClean="0"/>
              <a:t>For example, the output of 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>SELECT DISTINCT species FROM pet </a:t>
            </a:r>
            <a:r>
              <a:rPr lang="en-NZ" dirty="0" smtClean="0"/>
              <a:t>looks the left image when run interactively and like the right image when run from a script</a:t>
            </a:r>
          </a:p>
          <a:p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3</a:t>
            </a:fld>
            <a:endParaRPr lang="en-NZ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4357694"/>
            <a:ext cx="1357322" cy="241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7091" y="4357694"/>
            <a:ext cx="1235173" cy="2285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First – create your script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 text file containing </a:t>
            </a:r>
            <a:r>
              <a:rPr lang="en-NZ" dirty="0" err="1" smtClean="0"/>
              <a:t>sql</a:t>
            </a:r>
            <a:r>
              <a:rPr lang="en-NZ" dirty="0" smtClean="0"/>
              <a:t> statements</a:t>
            </a:r>
          </a:p>
          <a:p>
            <a:r>
              <a:rPr lang="en-NZ" dirty="0" smtClean="0"/>
              <a:t>Begin a line with 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>“--” </a:t>
            </a:r>
            <a:r>
              <a:rPr lang="en-NZ" dirty="0" smtClean="0"/>
              <a:t>if you want a comment (and you should have comments!!)</a:t>
            </a:r>
          </a:p>
          <a:p>
            <a:r>
              <a:rPr lang="en-NZ" dirty="0" smtClean="0"/>
              <a:t>Other than that – write the </a:t>
            </a:r>
            <a:r>
              <a:rPr lang="en-NZ" dirty="0" err="1" smtClean="0"/>
              <a:t>sql</a:t>
            </a:r>
            <a:r>
              <a:rPr lang="en-NZ" dirty="0" smtClean="0"/>
              <a:t> statements as you would within </a:t>
            </a:r>
            <a:r>
              <a:rPr lang="en-NZ" dirty="0" err="1" smtClean="0"/>
              <a:t>mysql</a:t>
            </a:r>
            <a:r>
              <a:rPr lang="en-NZ" dirty="0" smtClean="0"/>
              <a:t> normally</a:t>
            </a:r>
          </a:p>
          <a:p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4</a:t>
            </a:fld>
            <a:endParaRPr lang="en-NZ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Run the script from the </a:t>
            </a:r>
            <a:r>
              <a:rPr lang="en-NZ" dirty="0" err="1" smtClean="0"/>
              <a:t>unix</a:t>
            </a:r>
            <a:r>
              <a:rPr lang="en-NZ" dirty="0" smtClean="0"/>
              <a:t> prompt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Normally</a:t>
            </a:r>
          </a:p>
          <a:p>
            <a:pPr lvl="1"/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> –u username –p &lt; script.sql</a:t>
            </a:r>
          </a:p>
          <a:p>
            <a:r>
              <a:rPr lang="en-NZ" dirty="0" smtClean="0"/>
              <a:t>Print each command prior to executing it</a:t>
            </a:r>
          </a:p>
          <a:p>
            <a:pPr lvl="1"/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> –u username –p -–verbose &lt; script.sql</a:t>
            </a:r>
            <a:endParaRPr lang="en-NZ" dirty="0" smtClean="0"/>
          </a:p>
          <a:p>
            <a:pPr lvl="1"/>
            <a:endParaRPr lang="en-NZ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5</a:t>
            </a:fld>
            <a:endParaRPr lang="en-NZ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Run the script from within </a:t>
            </a:r>
            <a:r>
              <a:rPr lang="en-NZ" dirty="0" err="1" smtClean="0"/>
              <a:t>mysql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>&gt; source script.sql</a:t>
            </a:r>
          </a:p>
          <a:p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>&gt; \. </a:t>
            </a: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script.sql</a:t>
            </a:r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endParaRPr lang="en-NZ" dirty="0">
              <a:latin typeface="Courier New" pitchFamily="49" charset="0"/>
              <a:cs typeface="Courier New" pitchFamily="49" charset="0"/>
            </a:endParaRPr>
          </a:p>
          <a:p>
            <a:r>
              <a:rPr lang="en-NZ" dirty="0" smtClean="0">
                <a:latin typeface="Courier New" pitchFamily="49" charset="0"/>
                <a:cs typeface="Courier New" pitchFamily="49" charset="0"/>
              </a:rPr>
              <a:t>TIP: when running scripts start </a:t>
            </a: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> with: </a:t>
            </a: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> –u username –</a:t>
            </a:r>
            <a:r>
              <a:rPr lang="en-NZ" smtClean="0">
                <a:latin typeface="Courier New" pitchFamily="49" charset="0"/>
                <a:cs typeface="Courier New" pitchFamily="49" charset="0"/>
              </a:rPr>
              <a:t>p --verbose</a:t>
            </a:r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NZ" dirty="0" smtClean="0">
                <a:latin typeface="Courier New" pitchFamily="49" charset="0"/>
                <a:cs typeface="Courier New" pitchFamily="49" charset="0"/>
              </a:rPr>
              <a:t>This will display the contents of the script and any errors happening with any line</a:t>
            </a:r>
            <a:endParaRPr lang="en-NZ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6</a:t>
            </a:fld>
            <a:endParaRPr lang="en-NZ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Some advice ...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If you’re doing a DML script (select, update, insert)</a:t>
            </a:r>
          </a:p>
          <a:p>
            <a:pPr lvl="1"/>
            <a:r>
              <a:rPr lang="en-NZ" dirty="0" smtClean="0"/>
              <a:t>Begin with “use database-name”</a:t>
            </a:r>
          </a:p>
          <a:p>
            <a:r>
              <a:rPr lang="en-NZ" dirty="0" smtClean="0"/>
              <a:t>If your script is DDL (create)</a:t>
            </a:r>
          </a:p>
          <a:p>
            <a:pPr lvl="1"/>
            <a:r>
              <a:rPr lang="en-NZ" dirty="0" smtClean="0"/>
              <a:t>If this is creating the database – begin with “drop table xxx” or “drop database </a:t>
            </a:r>
            <a:r>
              <a:rPr lang="en-NZ" dirty="0" err="1" smtClean="0"/>
              <a:t>yyy</a:t>
            </a:r>
            <a:r>
              <a:rPr lang="en-NZ" smtClean="0"/>
              <a:t>”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7</a:t>
            </a:fld>
            <a:endParaRPr lang="en-NZ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P_PPT_Template">
  <a:themeElements>
    <a:clrScheme name="Custom 3">
      <a:dk1>
        <a:srgbClr val="05509B"/>
      </a:dk1>
      <a:lt1>
        <a:sysClr val="window" lastClr="FFFFFF"/>
      </a:lt1>
      <a:dk2>
        <a:srgbClr val="375F78"/>
      </a:dk2>
      <a:lt2>
        <a:srgbClr val="EEECE1"/>
      </a:lt2>
      <a:accent1>
        <a:srgbClr val="05509B"/>
      </a:accent1>
      <a:accent2>
        <a:srgbClr val="AFC32D"/>
      </a:accent2>
      <a:accent3>
        <a:srgbClr val="008CD9"/>
      </a:accent3>
      <a:accent4>
        <a:srgbClr val="C88719"/>
      </a:accent4>
      <a:accent5>
        <a:srgbClr val="7DA09B"/>
      </a:accent5>
      <a:accent6>
        <a:srgbClr val="82821E"/>
      </a:accent6>
      <a:hlink>
        <a:srgbClr val="7DA5D2"/>
      </a:hlink>
      <a:folHlink>
        <a:srgbClr val="3C555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19E6B9A30AEE4596B9377FBCE2DE87" ma:contentTypeVersion="11" ma:contentTypeDescription="Create a new document." ma:contentTypeScope="" ma:versionID="4afdea4937caa451437a8cd471d8acb9">
  <xsd:schema xmlns:xsd="http://www.w3.org/2001/XMLSchema" xmlns:xs="http://www.w3.org/2001/XMLSchema" xmlns:p="http://schemas.microsoft.com/office/2006/metadata/properties" xmlns:ns2="4ead3e30-d430-4bd6-8c58-30b78065e881" targetNamespace="http://schemas.microsoft.com/office/2006/metadata/properties" ma:root="true" ma:fieldsID="8576f45ce779261eb22f4d05e048c308" ns2:_="">
    <xsd:import namespace="4ead3e30-d430-4bd6-8c58-30b78065e8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CheckedOu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ad3e30-d430-4bd6-8c58-30b78065e8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CheckedOut" ma:index="18" nillable="true" ma:displayName="Checked Out" ma:format="Dropdown" ma:list="UserInfo" ma:SharePointGroup="0" ma:internalName="CheckedOut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eckedOut xmlns="4ead3e30-d430-4bd6-8c58-30b78065e881">
      <UserInfo>
        <DisplayName/>
        <AccountId xsi:nil="true"/>
        <AccountType/>
      </UserInfo>
    </CheckedOut>
  </documentManagement>
</p:properties>
</file>

<file path=customXml/itemProps1.xml><?xml version="1.0" encoding="utf-8"?>
<ds:datastoreItem xmlns:ds="http://schemas.openxmlformats.org/officeDocument/2006/customXml" ds:itemID="{D931FFBC-CE0F-4FC8-8A6C-8B6A11446365}"/>
</file>

<file path=customXml/itemProps2.xml><?xml version="1.0" encoding="utf-8"?>
<ds:datastoreItem xmlns:ds="http://schemas.openxmlformats.org/officeDocument/2006/customXml" ds:itemID="{7F32B757-5D43-4647-BD15-B4C53C81872D}"/>
</file>

<file path=customXml/itemProps3.xml><?xml version="1.0" encoding="utf-8"?>
<ds:datastoreItem xmlns:ds="http://schemas.openxmlformats.org/officeDocument/2006/customXml" ds:itemID="{6F130FD4-DDBD-490E-BA06-FB1343E3785D}"/>
</file>

<file path=docProps/app.xml><?xml version="1.0" encoding="utf-8"?>
<Properties xmlns="http://schemas.openxmlformats.org/officeDocument/2006/extended-properties" xmlns:vt="http://schemas.openxmlformats.org/officeDocument/2006/docPropsVTypes">
  <Template>VPN</Template>
  <TotalTime>3036</TotalTime>
  <Words>493</Words>
  <Application>Microsoft Office PowerPoint</Application>
  <PresentationFormat>On-screen Show (4:3)</PresentationFormat>
  <Paragraphs>46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OP_PPT_Template</vt:lpstr>
      <vt:lpstr>SQL Script</vt:lpstr>
      <vt:lpstr>Why script?</vt:lpstr>
      <vt:lpstr>Output is different from a script</vt:lpstr>
      <vt:lpstr>First – create your script</vt:lpstr>
      <vt:lpstr>Run the script from the unix prompt</vt:lpstr>
      <vt:lpstr>Run the script from within mysql</vt:lpstr>
      <vt:lpstr>Some advice 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David Bremer</dc:creator>
  <cp:lastModifiedBy>Krissi Wood</cp:lastModifiedBy>
  <cp:revision>358</cp:revision>
  <dcterms:created xsi:type="dcterms:W3CDTF">2009-12-07T23:20:52Z</dcterms:created>
  <dcterms:modified xsi:type="dcterms:W3CDTF">2013-04-11T00:55:20Z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0x0101006619E6B9A30AEE4596B9377FBCE2DE87</vt:lpwstr>
  </property>
</Properties>
</file>