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5" autoAdjust="0"/>
    <p:restoredTop sz="94689"/>
  </p:normalViewPr>
  <p:slideViewPr>
    <p:cSldViewPr snapToGrid="0">
      <p:cViewPr>
        <p:scale>
          <a:sx n="89" d="100"/>
          <a:sy n="89" d="100"/>
        </p:scale>
        <p:origin x="14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4107-4777-7249-AE5C-3E458E59E0B8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72A62-9EA4-8A4F-93BC-151F65BA5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7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72A62-9EA4-8A4F-93BC-151F65BA54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2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72A62-9EA4-8A4F-93BC-151F65BA54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19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84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900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17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330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333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9245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34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061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77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20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781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087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27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30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8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74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516B-8C33-4096-8278-64BD601F4023}" type="datetimeFigureOut">
              <a:rPr lang="en-NZ" smtClean="0"/>
              <a:t>10/06/22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CFC1-3196-47E0-88FB-4BE3B1F39F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590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9B7F-BCE8-E83E-50B4-A6344AB2D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dirty="0"/>
              <a:t>The Haunted Mansion:</a:t>
            </a:r>
            <a:br>
              <a:rPr lang="en-NZ" dirty="0"/>
            </a:br>
            <a:r>
              <a:rPr lang="en-NZ" sz="4400" dirty="0"/>
              <a:t>A Text Adventure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4F2CA-79FB-77F3-9E19-6FF82DD57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NZ" dirty="0"/>
              <a:t>By Declan, Nigel, Ben, Zach</a:t>
            </a:r>
          </a:p>
        </p:txBody>
      </p:sp>
    </p:spTree>
    <p:extLst>
      <p:ext uri="{BB962C8B-B14F-4D97-AF65-F5344CB8AC3E}">
        <p14:creationId xmlns:p14="http://schemas.microsoft.com/office/powerpoint/2010/main" val="103713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A383-B53F-DAF5-80BD-1F6EFECE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4C5E-AA25-65EC-42D2-DB535BE5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Meet the Team</a:t>
            </a:r>
          </a:p>
          <a:p>
            <a:r>
              <a:rPr lang="en-NZ" dirty="0"/>
              <a:t>Meet the Project</a:t>
            </a:r>
          </a:p>
          <a:p>
            <a:r>
              <a:rPr lang="en-NZ" dirty="0"/>
              <a:t>Our Thesis:</a:t>
            </a:r>
          </a:p>
          <a:p>
            <a:pPr marL="0" indent="0">
              <a:buNone/>
            </a:pPr>
            <a:r>
              <a:rPr lang="en-NZ" dirty="0"/>
              <a:t>          Planning, The making of the game, Project Management, Game play. 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Lets get into it….</a:t>
            </a:r>
          </a:p>
        </p:txBody>
      </p:sp>
    </p:spTree>
    <p:extLst>
      <p:ext uri="{BB962C8B-B14F-4D97-AF65-F5344CB8AC3E}">
        <p14:creationId xmlns:p14="http://schemas.microsoft.com/office/powerpoint/2010/main" val="336376616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A383-B53F-DAF5-80BD-1F6EFECE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4C5E-AA25-65EC-42D2-DB535BE5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Idea of the Game</a:t>
            </a:r>
          </a:p>
          <a:p>
            <a:r>
              <a:rPr lang="en-NZ" dirty="0"/>
              <a:t>Storyline</a:t>
            </a:r>
          </a:p>
          <a:p>
            <a:r>
              <a:rPr lang="en-NZ" dirty="0"/>
              <a:t>Plot</a:t>
            </a:r>
          </a:p>
          <a:p>
            <a:r>
              <a:rPr lang="en-NZ" dirty="0"/>
              <a:t>Script of the game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2B864C-35AA-A505-66D6-05D2D77E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02088" y="3541602"/>
            <a:ext cx="2548852" cy="339846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D64DF91-6A89-CC3D-4137-FE62B1089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69" y="2194560"/>
            <a:ext cx="6227231" cy="35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345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A383-B53F-DAF5-80BD-1F6EFEC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NZ" dirty="0"/>
              <a:t>Making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4C5E-AA25-65EC-42D2-DB535BE5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NZ" dirty="0"/>
              <a:t>The beginning</a:t>
            </a:r>
          </a:p>
          <a:p>
            <a:r>
              <a:rPr lang="en-NZ" dirty="0"/>
              <a:t>Movement System</a:t>
            </a:r>
          </a:p>
          <a:p>
            <a:r>
              <a:rPr lang="en-NZ" dirty="0"/>
              <a:t>Keeping similar formats</a:t>
            </a:r>
          </a:p>
          <a:p>
            <a:r>
              <a:rPr lang="en-NZ" dirty="0"/>
              <a:t>Problems we faced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D20701-38FB-E567-84C8-EA9138A09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" r="-4" b="4225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6F5E421C-5684-2C43-7E98-7E87EF922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4" r="-4" b="6260"/>
          <a:stretch/>
        </p:blipFill>
        <p:spPr>
          <a:xfrm>
            <a:off x="7861238" y="3841245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332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A383-B53F-DAF5-80BD-1F6EFECE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 management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4C5E-AA25-65EC-42D2-DB535BE5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Assessing abilities</a:t>
            </a:r>
          </a:p>
          <a:p>
            <a:r>
              <a:rPr lang="en-NZ"/>
              <a:t>Explaining how to use Class files</a:t>
            </a:r>
          </a:p>
          <a:p>
            <a:r>
              <a:rPr lang="en-NZ"/>
              <a:t>Using Git and our own Class files</a:t>
            </a:r>
          </a:p>
          <a:p>
            <a:r>
              <a:rPr lang="en-NZ"/>
              <a:t>Communication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8584B-B1B1-FE34-F053-923F6C595A4B}"/>
              </a:ext>
            </a:extLst>
          </p:cNvPr>
          <p:cNvSpPr txBox="1"/>
          <p:nvPr/>
        </p:nvSpPr>
        <p:spPr>
          <a:xfrm>
            <a:off x="3343701" y="3070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94801-8154-5E8B-2CFC-C88B103C4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900" y="2588895"/>
            <a:ext cx="2029495" cy="152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0887A-1C30-4EB2-6CDF-735264B7B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40078"/>
            <a:ext cx="1855080" cy="1725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F31DD4-C45B-57EB-1347-F8D129EDF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35" y="1748790"/>
            <a:ext cx="3200400" cy="1680210"/>
          </a:xfrm>
          <a:prstGeom prst="rect">
            <a:avLst/>
          </a:prstGeom>
        </p:spPr>
      </p:pic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632FD618-1308-9871-DACB-8F0390DD1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45" y="4728053"/>
            <a:ext cx="3569670" cy="14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92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A383-B53F-DAF5-80BD-1F6EFECE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4C5E-AA25-65EC-42D2-DB535BE5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Map layout</a:t>
            </a:r>
          </a:p>
          <a:p>
            <a:r>
              <a:rPr lang="en-NZ" dirty="0"/>
              <a:t>Gameplay:</a:t>
            </a:r>
          </a:p>
          <a:p>
            <a:pPr marL="0" indent="0">
              <a:buNone/>
            </a:pPr>
            <a:r>
              <a:rPr lang="en-NZ" dirty="0"/>
              <a:t>      Level 1</a:t>
            </a:r>
          </a:p>
          <a:p>
            <a:pPr marL="0" indent="0">
              <a:buNone/>
            </a:pPr>
            <a:r>
              <a:rPr lang="en-NZ" dirty="0"/>
              <a:t>      Level 2</a:t>
            </a:r>
          </a:p>
          <a:p>
            <a:pPr marL="0" indent="0">
              <a:buNone/>
            </a:pPr>
            <a:r>
              <a:rPr lang="en-NZ" dirty="0"/>
              <a:t>      Level 3</a:t>
            </a:r>
          </a:p>
          <a:p>
            <a:pPr marL="0" indent="0">
              <a:buNone/>
            </a:pPr>
            <a:r>
              <a:rPr lang="en-NZ" dirty="0"/>
              <a:t>      Attic	</a:t>
            </a:r>
          </a:p>
          <a:p>
            <a:endParaRPr lang="en-NZ" dirty="0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BFA75FC-2FAE-A39C-3BDE-C802ED046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18" y="2436622"/>
            <a:ext cx="8257562" cy="19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75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1A82-920A-796A-D0CB-82FEBA74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63100-4A69-9D94-A5D2-AFDB4D6F4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  <a:p>
            <a:r>
              <a:rPr lang="en-NZ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17327026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</TotalTime>
  <Words>114</Words>
  <Application>Microsoft Macintosh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The Haunted Mansion: A Text Adventure Game</vt:lpstr>
      <vt:lpstr>Intro</vt:lpstr>
      <vt:lpstr>Planning</vt:lpstr>
      <vt:lpstr>Making of the game</vt:lpstr>
      <vt:lpstr>Project management</vt:lpstr>
      <vt:lpstr>Game Play</vt:lpstr>
      <vt:lpstr>Conclusion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Haunted Mansion: A Text Adventure Game</dc:title>
  <dc:creator>Declan de Haas</dc:creator>
  <cp:lastModifiedBy>Declan de Haas</cp:lastModifiedBy>
  <cp:revision>10</cp:revision>
  <dcterms:created xsi:type="dcterms:W3CDTF">2022-06-06T21:54:51Z</dcterms:created>
  <dcterms:modified xsi:type="dcterms:W3CDTF">2022-06-09T22:54:16Z</dcterms:modified>
</cp:coreProperties>
</file>