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631" r:id="rId2"/>
    <p:sldId id="618" r:id="rId3"/>
    <p:sldId id="619" r:id="rId4"/>
    <p:sldId id="620" r:id="rId5"/>
    <p:sldId id="621" r:id="rId6"/>
    <p:sldId id="622" r:id="rId7"/>
    <p:sldId id="623" r:id="rId8"/>
    <p:sldId id="624" r:id="rId9"/>
    <p:sldId id="625" r:id="rId10"/>
    <p:sldId id="626" r:id="rId11"/>
    <p:sldId id="627" r:id="rId12"/>
    <p:sldId id="628" r:id="rId13"/>
    <p:sldId id="584" r:id="rId14"/>
  </p:sldIdLst>
  <p:sldSz cx="12192000" cy="6858000"/>
  <p:notesSz cx="6797675" cy="9926638"/>
  <p:custDataLst>
    <p:tags r:id="rId1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40" userDrawn="1">
          <p15:clr>
            <a:srgbClr val="A4A3A4"/>
          </p15:clr>
        </p15:guide>
        <p15:guide id="2" pos="1096" userDrawn="1">
          <p15:clr>
            <a:srgbClr val="A4A3A4"/>
          </p15:clr>
        </p15:guide>
        <p15:guide id="3" pos="1277" userDrawn="1">
          <p15:clr>
            <a:srgbClr val="A4A3A4"/>
          </p15:clr>
        </p15:guide>
        <p15:guide id="4" pos="1377" userDrawn="1">
          <p15:clr>
            <a:srgbClr val="A4A3A4"/>
          </p15:clr>
        </p15:guide>
        <p15:guide id="5" orient="horz" pos="1071" userDrawn="1">
          <p15:clr>
            <a:srgbClr val="A4A3A4"/>
          </p15:clr>
        </p15:guide>
        <p15:guide id="6" orient="horz" pos="1065">
          <p15:clr>
            <a:srgbClr val="A4A3A4"/>
          </p15:clr>
        </p15:guide>
        <p15:guide id="7" pos="1084">
          <p15:clr>
            <a:srgbClr val="A4A3A4"/>
          </p15:clr>
        </p15:guide>
        <p15:guide id="8" pos="67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FC8"/>
    <a:srgbClr val="707070"/>
    <a:srgbClr val="D0132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68" autoAdjust="0"/>
    <p:restoredTop sz="96207" autoAdjust="0"/>
  </p:normalViewPr>
  <p:slideViewPr>
    <p:cSldViewPr snapToGrid="0">
      <p:cViewPr varScale="1">
        <p:scale>
          <a:sx n="63" d="100"/>
          <a:sy n="63" d="100"/>
        </p:scale>
        <p:origin x="-952" y="-60"/>
      </p:cViewPr>
      <p:guideLst>
        <p:guide orient="horz" pos="640"/>
        <p:guide orient="horz" pos="1071"/>
        <p:guide orient="horz" pos="1065"/>
        <p:guide pos="1096"/>
        <p:guide pos="1277"/>
        <p:guide pos="1377"/>
        <p:guide pos="1084"/>
        <p:guide pos="6749"/>
      </p:guideLst>
    </p:cSldViewPr>
  </p:slideViewPr>
  <p:outlineViewPr>
    <p:cViewPr>
      <p:scale>
        <a:sx n="25" d="100"/>
        <a:sy n="25" d="100"/>
      </p:scale>
      <p:origin x="0" y="18222"/>
    </p:cViewPr>
  </p:outlineViewPr>
  <p:notesTextViewPr>
    <p:cViewPr>
      <p:scale>
        <a:sx n="1" d="1"/>
        <a:sy n="1" d="1"/>
      </p:scale>
      <p:origin x="0" y="0"/>
    </p:cViewPr>
  </p:notesText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43C46-EFDB-4CEA-BBEB-B4A355219457}" type="datetimeFigureOut">
              <a:rPr lang="ru-RU" smtClean="0"/>
              <a:pPr/>
              <a:t>05.11.2020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7F087-AAF6-49C2-A3D0-F0788A18BED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28372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05.11.2020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9067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05.11.2020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474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05.11.2020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814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05.11.2020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4040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05.11.2020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034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05.11.2020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4409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05.11.2020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306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05.11.2020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6786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05.11.2020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3870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05.11.2020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099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05.11.2020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528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05.11.2020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050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>
          <a:xfrm>
            <a:off x="1138687" y="468313"/>
            <a:ext cx="10179170" cy="79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 smtClean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Структура презентации</a:t>
            </a:r>
            <a:endParaRPr lang="ru-RU" sz="2800" b="0" i="0" u="none" dirty="0" smtClean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50178" name="Объект 2"/>
          <p:cNvSpPr>
            <a:spLocks noGrp="1"/>
          </p:cNvSpPr>
          <p:nvPr>
            <p:ph idx="1"/>
          </p:nvPr>
        </p:nvSpPr>
        <p:spPr>
          <a:xfrm>
            <a:off x="628651" y="1265239"/>
            <a:ext cx="5780776" cy="458347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707070"/>
                </a:solidFill>
                <a:ea typeface="Roboto Cn" pitchFamily="2" charset="0"/>
              </a:rPr>
              <a:t>1 Титульный лист</a:t>
            </a:r>
            <a:endParaRPr lang="ru-RU" sz="2400" dirty="0">
              <a:solidFill>
                <a:srgbClr val="707070"/>
              </a:solidFill>
              <a:ea typeface="Roboto Cn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707070"/>
                </a:solidFill>
                <a:ea typeface="Roboto Cn" pitchFamily="2" charset="0"/>
              </a:rPr>
              <a:t>2 Боль </a:t>
            </a: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потребителя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707070"/>
                </a:solidFill>
                <a:ea typeface="Roboto Cn" pitchFamily="2" charset="0"/>
              </a:rPr>
              <a:t>3 Продукт </a:t>
            </a: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проекта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707070"/>
                </a:solidFill>
                <a:ea typeface="Roboto Cn" pitchFamily="2" charset="0"/>
              </a:rPr>
              <a:t>4 Конкурентное </a:t>
            </a: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преимущество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707070"/>
                </a:solidFill>
                <a:ea typeface="Roboto Cn" pitchFamily="2" charset="0"/>
              </a:rPr>
              <a:t>5 Основные </a:t>
            </a: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этапы реализации проекта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ru-RU" sz="2400" dirty="0" smtClean="0">
              <a:solidFill>
                <a:srgbClr val="707070"/>
              </a:solidFill>
              <a:ea typeface="Roboto Cn" pitchFamily="2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409427" y="1265238"/>
            <a:ext cx="5780776" cy="4583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707070"/>
                </a:solidFill>
                <a:ea typeface="Roboto Cn" pitchFamily="2" charset="0"/>
              </a:rPr>
              <a:t>6 Выход на рынок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707070"/>
                </a:solidFill>
                <a:ea typeface="Roboto Cn" pitchFamily="2" charset="0"/>
              </a:rPr>
              <a:t>7 Продвижение на рынок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707070"/>
                </a:solidFill>
                <a:ea typeface="Roboto Cn" pitchFamily="2" charset="0"/>
              </a:rPr>
              <a:t>8 На что нужны инвестиции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707070"/>
                </a:solidFill>
                <a:ea typeface="Roboto Cn" pitchFamily="2" charset="0"/>
              </a:rPr>
              <a:t>9 Команда проекта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smtClean="0">
                <a:solidFill>
                  <a:srgbClr val="707070"/>
                </a:solidFill>
                <a:ea typeface="Roboto Cn" pitchFamily="2" charset="0"/>
              </a:rPr>
              <a:t>10 Контакты </a:t>
            </a:r>
            <a:r>
              <a:rPr lang="ru-RU" sz="2400" dirty="0" smtClean="0">
                <a:solidFill>
                  <a:srgbClr val="707070"/>
                </a:solidFill>
                <a:ea typeface="Roboto Cn" pitchFamily="2" charset="0"/>
              </a:rPr>
              <a:t>и призыв к действию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ru-RU" sz="2400" dirty="0" smtClean="0">
              <a:solidFill>
                <a:srgbClr val="707070"/>
              </a:solidFill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042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>
          <a:xfrm>
            <a:off x="1138687" y="468313"/>
            <a:ext cx="10179170" cy="79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 smtClean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Секреты успешной презентации</a:t>
            </a:r>
            <a:endParaRPr lang="ru-RU" sz="2800" b="0" i="0" u="none" dirty="0" smtClean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50178" name="Объект 2"/>
          <p:cNvSpPr>
            <a:spLocks noGrp="1"/>
          </p:cNvSpPr>
          <p:nvPr>
            <p:ph idx="1"/>
          </p:nvPr>
        </p:nvSpPr>
        <p:spPr>
          <a:xfrm>
            <a:off x="1138686" y="3008314"/>
            <a:ext cx="7948163" cy="110648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Сколько Вам нужно денежных средств на реализацию проекта</a:t>
            </a:r>
            <a:r>
              <a:rPr lang="ru-RU" sz="2400" dirty="0" smtClean="0">
                <a:solidFill>
                  <a:srgbClr val="707070"/>
                </a:solidFill>
                <a:ea typeface="Roboto Cn" pitchFamily="2" charset="0"/>
              </a:rPr>
              <a:t>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ru-RU" sz="2400" dirty="0">
              <a:solidFill>
                <a:srgbClr val="707070"/>
              </a:solidFill>
              <a:ea typeface="Roboto Cn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Куда конкретно будут потрачены денежные средства?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ru-RU" sz="2400" dirty="0">
              <a:solidFill>
                <a:srgbClr val="707070"/>
              </a:solidFill>
              <a:ea typeface="Roboto Cn" pitchFamily="2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691665" y="1548607"/>
            <a:ext cx="9073213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500" dirty="0" smtClean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ФИНАНСОВЫЙ ПЛАН</a:t>
            </a:r>
            <a:endParaRPr lang="ru-RU" sz="3500" dirty="0" smtClean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512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>
          <a:xfrm>
            <a:off x="1138687" y="468313"/>
            <a:ext cx="10179170" cy="79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 smtClean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Секреты успешной презентации</a:t>
            </a:r>
            <a:endParaRPr lang="ru-RU" sz="2800" b="0" i="0" u="none" dirty="0" smtClean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691665" y="1548607"/>
            <a:ext cx="9073213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5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К</a:t>
            </a:r>
            <a:r>
              <a:rPr lang="ru-RU" sz="3500" dirty="0" smtClean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ОМАНДА ПРОЕКТА</a:t>
            </a:r>
            <a:endParaRPr lang="ru-RU" sz="3500" dirty="0" smtClean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1400175" y="2657475"/>
            <a:ext cx="2300288" cy="1814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ФОТО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4881562" y="4195763"/>
            <a:ext cx="2300288" cy="1814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ФОТО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8464590" y="1947069"/>
            <a:ext cx="2300288" cy="1814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ФОТО</a:t>
            </a:r>
            <a:endParaRPr lang="ru-RU" dirty="0"/>
          </a:p>
        </p:txBody>
      </p:sp>
      <p:cxnSp>
        <p:nvCxnSpPr>
          <p:cNvPr id="6" name="Прямая соединительная линия 5"/>
          <p:cNvCxnSpPr>
            <a:stCxn id="7" idx="7"/>
            <a:endCxn id="8" idx="2"/>
          </p:cNvCxnSpPr>
          <p:nvPr/>
        </p:nvCxnSpPr>
        <p:spPr>
          <a:xfrm flipV="1">
            <a:off x="6844981" y="2854326"/>
            <a:ext cx="1619609" cy="1607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8" idx="1"/>
            <a:endCxn id="3" idx="0"/>
          </p:cNvCxnSpPr>
          <p:nvPr/>
        </p:nvCxnSpPr>
        <p:spPr>
          <a:xfrm flipH="1">
            <a:off x="2550319" y="2212798"/>
            <a:ext cx="6251140" cy="444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3" idx="3"/>
            <a:endCxn id="7" idx="2"/>
          </p:cNvCxnSpPr>
          <p:nvPr/>
        </p:nvCxnSpPr>
        <p:spPr>
          <a:xfrm>
            <a:off x="1737044" y="4206259"/>
            <a:ext cx="3144518" cy="896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352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>
          <a:xfrm>
            <a:off x="1138687" y="468313"/>
            <a:ext cx="10179170" cy="79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 smtClean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Секреты успешной презентации</a:t>
            </a:r>
            <a:endParaRPr lang="ru-RU" sz="2800" b="0" i="0" u="none" dirty="0" smtClean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50178" name="Объект 2"/>
          <p:cNvSpPr>
            <a:spLocks noGrp="1"/>
          </p:cNvSpPr>
          <p:nvPr>
            <p:ph idx="1"/>
          </p:nvPr>
        </p:nvSpPr>
        <p:spPr>
          <a:xfrm>
            <a:off x="1138686" y="3008314"/>
            <a:ext cx="7948163" cy="110648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707070"/>
                </a:solidFill>
                <a:ea typeface="Roboto Cn" pitchFamily="2" charset="0"/>
              </a:rPr>
              <a:t>Как с Вами можно связаться?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ru-RU" sz="2400" dirty="0">
              <a:solidFill>
                <a:srgbClr val="707070"/>
              </a:solidFill>
              <a:ea typeface="Roboto Cn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707070"/>
                </a:solidFill>
                <a:ea typeface="Roboto Cn" pitchFamily="2" charset="0"/>
              </a:rPr>
              <a:t>Напишите призыв к действию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ru-RU" sz="2400" dirty="0">
              <a:solidFill>
                <a:srgbClr val="707070"/>
              </a:solidFill>
              <a:ea typeface="Roboto Cn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07070"/>
                </a:solidFill>
                <a:ea typeface="Roboto Cn" pitchFamily="2" charset="0"/>
              </a:rPr>
              <a:t>QR</a:t>
            </a:r>
            <a:r>
              <a:rPr lang="ru-RU" sz="2400" dirty="0" smtClean="0">
                <a:solidFill>
                  <a:srgbClr val="707070"/>
                </a:solidFill>
                <a:ea typeface="Roboto Cn" pitchFamily="2" charset="0"/>
              </a:rPr>
              <a:t>-коды на социальные сети проекта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691665" y="1548607"/>
            <a:ext cx="9073213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500" dirty="0" smtClean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КОНТАКТЫ И ПРИЗЫВ К ДЕЙСТВИЮ</a:t>
            </a:r>
            <a:endParaRPr lang="ru-RU" sz="3500" dirty="0" smtClean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129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85448" y="1825625"/>
            <a:ext cx="10515600" cy="4351338"/>
          </a:xfrm>
        </p:spPr>
        <p:txBody>
          <a:bodyPr anchor="t">
            <a:norm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b="0" i="0" u="none" dirty="0">
              <a:solidFill>
                <a:srgbClr val="707070"/>
              </a:solidFill>
              <a:latin typeface="Roboto Cn" pitchFamily="2" charset="0"/>
              <a:ea typeface="Roboto Cn" pitchFamily="2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0" i="0" u="none" dirty="0" smtClean="0">
                <a:solidFill>
                  <a:srgbClr val="008FC8"/>
                </a:solidFill>
                <a:latin typeface="Roboto Cn" pitchFamily="2" charset="0"/>
                <a:ea typeface="Roboto Cn" pitchFamily="2" charset="0"/>
              </a:rPr>
              <a:t>СПАСИБО ЗА ВНИМАНИЕ!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800" b="0" i="0" u="none" kern="1200" dirty="0" smtClean="0">
              <a:solidFill>
                <a:srgbClr val="008FC8"/>
              </a:solidFill>
              <a:latin typeface="Roboto Cn" pitchFamily="2" charset="0"/>
              <a:ea typeface="Roboto Cn" pitchFamily="2" charset="0"/>
              <a:cs typeface="+mj-cs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ru-RU" b="0" i="0" u="none" dirty="0"/>
          </a:p>
        </p:txBody>
      </p:sp>
    </p:spTree>
    <p:extLst>
      <p:ext uri="{BB962C8B-B14F-4D97-AF65-F5344CB8AC3E}">
        <p14:creationId xmlns:p14="http://schemas.microsoft.com/office/powerpoint/2010/main" xmlns="" val="33137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>
          <a:xfrm>
            <a:off x="1138687" y="468313"/>
            <a:ext cx="10179170" cy="79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 smtClean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Секреты успешной презентации</a:t>
            </a:r>
            <a:endParaRPr lang="ru-RU" sz="2800" b="0" i="0" u="none" dirty="0" smtClean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50178" name="Объект 2"/>
          <p:cNvSpPr>
            <a:spLocks noGrp="1"/>
          </p:cNvSpPr>
          <p:nvPr>
            <p:ph idx="1"/>
          </p:nvPr>
        </p:nvSpPr>
        <p:spPr>
          <a:xfrm>
            <a:off x="7072313" y="4308476"/>
            <a:ext cx="4699508" cy="110648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707070"/>
                </a:solidFill>
                <a:ea typeface="Roboto Cn" pitchFamily="2" charset="0"/>
              </a:rPr>
              <a:t>Руководитель проекта: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707070"/>
                </a:solidFill>
                <a:ea typeface="Roboto Cn" pitchFamily="2" charset="0"/>
              </a:rPr>
              <a:t>Проектный менеджер:</a:t>
            </a:r>
            <a:endParaRPr lang="ru-RU" sz="2400" dirty="0">
              <a:solidFill>
                <a:srgbClr val="707070"/>
              </a:solidFill>
              <a:ea typeface="Roboto Cn" pitchFamily="2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566258" y="2388394"/>
            <a:ext cx="5324026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500" dirty="0" smtClean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ПРОЕКТ «…..»</a:t>
            </a:r>
            <a:endParaRPr lang="ru-RU" sz="3500" dirty="0" smtClean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280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>
          <a:xfrm>
            <a:off x="1138687" y="468313"/>
            <a:ext cx="10179170" cy="79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 smtClean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Секреты успешной презентации</a:t>
            </a:r>
            <a:endParaRPr lang="ru-RU" sz="2800" b="0" i="0" u="none" dirty="0" smtClean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50178" name="Объект 2"/>
          <p:cNvSpPr>
            <a:spLocks noGrp="1"/>
          </p:cNvSpPr>
          <p:nvPr>
            <p:ph idx="1"/>
          </p:nvPr>
        </p:nvSpPr>
        <p:spPr>
          <a:xfrm>
            <a:off x="1138687" y="3008314"/>
            <a:ext cx="5576438" cy="110648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707070"/>
                </a:solidFill>
                <a:ea typeface="Roboto Cn" pitchFamily="2" charset="0"/>
              </a:rPr>
              <a:t>Какую проблему решает проект?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707070"/>
                </a:solidFill>
                <a:ea typeface="Roboto Cn" pitchFamily="2" charset="0"/>
              </a:rPr>
              <a:t>Почему это актуально и важно?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707070"/>
                </a:solidFill>
                <a:ea typeface="Roboto Cn" pitchFamily="2" charset="0"/>
              </a:rPr>
              <a:t>Кто наши потребители?</a:t>
            </a:r>
            <a:endParaRPr lang="ru-RU" sz="2400" dirty="0">
              <a:solidFill>
                <a:srgbClr val="707070"/>
              </a:solidFill>
              <a:ea typeface="Roboto Cn" pitchFamily="2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737708" y="1591469"/>
            <a:ext cx="5324026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500" dirty="0" smtClean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ПРОБЛЕМА</a:t>
            </a:r>
            <a:endParaRPr lang="ru-RU" sz="3500" dirty="0" smtClean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86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>
          <a:xfrm>
            <a:off x="1138687" y="468313"/>
            <a:ext cx="10179170" cy="79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 smtClean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Секреты успешной презентации</a:t>
            </a:r>
            <a:endParaRPr lang="ru-RU" sz="2800" b="0" i="0" u="none" dirty="0" smtClean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50178" name="Объект 2"/>
          <p:cNvSpPr>
            <a:spLocks noGrp="1"/>
          </p:cNvSpPr>
          <p:nvPr>
            <p:ph idx="1"/>
          </p:nvPr>
        </p:nvSpPr>
        <p:spPr>
          <a:xfrm>
            <a:off x="1138687" y="2608264"/>
            <a:ext cx="5576438" cy="110648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707070"/>
                </a:solidFill>
                <a:ea typeface="Roboto Cn" pitchFamily="2" charset="0"/>
              </a:rPr>
              <a:t>Описание продукта проекта: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707070"/>
                </a:solidFill>
                <a:ea typeface="Roboto Cn" pitchFamily="2" charset="0"/>
              </a:rPr>
              <a:t>Характеристики, свойства, назначение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ru-RU" sz="2400" dirty="0">
              <a:solidFill>
                <a:srgbClr val="707070"/>
              </a:solidFill>
              <a:ea typeface="Roboto Cn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707070"/>
                </a:solidFill>
                <a:ea typeface="Roboto Cn" pitchFamily="2" charset="0"/>
              </a:rPr>
              <a:t>ЦЕННОСТНОЕ ПРЕДЛОЖЕНИЕ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707070"/>
                </a:solidFill>
                <a:ea typeface="Roboto Cn" pitchFamily="2" charset="0"/>
              </a:rPr>
              <a:t>(почему именно это решение заслуживает внимание потребителя?)</a:t>
            </a:r>
            <a:endParaRPr lang="ru-RU" sz="2400" dirty="0">
              <a:solidFill>
                <a:srgbClr val="707070"/>
              </a:solidFill>
              <a:ea typeface="Roboto Cn" pitchFamily="2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737708" y="1591469"/>
            <a:ext cx="5324026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500" dirty="0" smtClean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ПРОДУКТ ПРОЕКТА</a:t>
            </a:r>
            <a:endParaRPr lang="ru-RU" sz="3500" dirty="0" smtClean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39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>
          <a:xfrm>
            <a:off x="1138687" y="468313"/>
            <a:ext cx="10179170" cy="79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 smtClean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Секреты успешной презентации</a:t>
            </a:r>
            <a:endParaRPr lang="ru-RU" sz="2800" b="0" i="0" u="none" dirty="0" smtClean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50178" name="Объект 2"/>
          <p:cNvSpPr>
            <a:spLocks noGrp="1"/>
          </p:cNvSpPr>
          <p:nvPr>
            <p:ph idx="1"/>
          </p:nvPr>
        </p:nvSpPr>
        <p:spPr>
          <a:xfrm>
            <a:off x="3967612" y="2388394"/>
            <a:ext cx="5576438" cy="812006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707070"/>
                </a:solidFill>
                <a:ea typeface="Roboto Cn" pitchFamily="2" charset="0"/>
              </a:rPr>
              <a:t>Продукт есть всегда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ru-RU" sz="2400" dirty="0">
              <a:solidFill>
                <a:srgbClr val="707070"/>
              </a:solidFill>
              <a:ea typeface="Roboto Cn" pitchFamily="2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737708" y="1591469"/>
            <a:ext cx="5324026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500" dirty="0" smtClean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А ЕСТЬ ЛИ ПРОДУКТ?</a:t>
            </a:r>
            <a:endParaRPr lang="ru-RU" sz="3500" dirty="0" smtClean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23283" y="3511550"/>
            <a:ext cx="5576438" cy="812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Напишите в комментариях свой проект или идею и мы обсудим какой продукт может быть в Вашем проекте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ru-RU" sz="2400" dirty="0">
              <a:solidFill>
                <a:srgbClr val="707070"/>
              </a:solidFill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508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>
          <a:xfrm>
            <a:off x="1138687" y="468313"/>
            <a:ext cx="10179170" cy="79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 smtClean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Секреты успешной презентации</a:t>
            </a:r>
            <a:endParaRPr lang="ru-RU" sz="2800" b="0" i="0" u="none" dirty="0" smtClean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50178" name="Объект 2"/>
          <p:cNvSpPr>
            <a:spLocks noGrp="1"/>
          </p:cNvSpPr>
          <p:nvPr>
            <p:ph idx="1"/>
          </p:nvPr>
        </p:nvSpPr>
        <p:spPr>
          <a:xfrm>
            <a:off x="1138687" y="3008314"/>
            <a:ext cx="5576438" cy="110648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Есть ли у проекта прямые или косвенные </a:t>
            </a:r>
            <a:r>
              <a:rPr lang="ru-RU" sz="2400" dirty="0" smtClean="0">
                <a:solidFill>
                  <a:srgbClr val="707070"/>
                </a:solidFill>
                <a:ea typeface="Roboto Cn" pitchFamily="2" charset="0"/>
              </a:rPr>
              <a:t>конкуренты?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ru-RU" sz="2400" dirty="0" smtClean="0">
              <a:solidFill>
                <a:srgbClr val="707070"/>
              </a:solidFill>
              <a:ea typeface="Roboto Cn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Чем ваш продукт лучше конкурентов? 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397492" y="1591469"/>
            <a:ext cx="7661559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500" dirty="0" smtClean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КОНКУРЕНТНОЕ ПРЕИМУЩЕСТВО</a:t>
            </a:r>
            <a:endParaRPr lang="ru-RU" sz="3500" dirty="0" smtClean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136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>
          <a:xfrm>
            <a:off x="1138687" y="468313"/>
            <a:ext cx="10179170" cy="79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 smtClean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Секреты успешной презентации</a:t>
            </a:r>
            <a:endParaRPr lang="ru-RU" sz="2800" b="0" i="0" u="none" dirty="0" smtClean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50178" name="Объект 2"/>
          <p:cNvSpPr>
            <a:spLocks noGrp="1"/>
          </p:cNvSpPr>
          <p:nvPr>
            <p:ph idx="1"/>
          </p:nvPr>
        </p:nvSpPr>
        <p:spPr>
          <a:xfrm>
            <a:off x="1138687" y="3008314"/>
            <a:ext cx="5576438" cy="110648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707070"/>
                </a:solidFill>
                <a:ea typeface="Roboto Cn" pitchFamily="2" charset="0"/>
              </a:rPr>
              <a:t>Отразите основные этапы проекта: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707070"/>
                </a:solidFill>
                <a:ea typeface="Roboto Cn" pitchFamily="2" charset="0"/>
              </a:rPr>
              <a:t>1 этап…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707070"/>
                </a:solidFill>
                <a:ea typeface="Roboto Cn" pitchFamily="2" charset="0"/>
              </a:rPr>
              <a:t>2 этап…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707070"/>
                </a:solidFill>
                <a:ea typeface="Roboto Cn" pitchFamily="2" charset="0"/>
              </a:rPr>
              <a:t>3 этап…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691665" y="1548607"/>
            <a:ext cx="9073213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500" dirty="0" smtClean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ОСНОВНЫЕ ЭТАПЫ РЕАЛИЗАЦИИ ПРОЕКТА</a:t>
            </a:r>
            <a:endParaRPr lang="ru-RU" sz="3500" dirty="0" smtClean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246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>
          <a:xfrm>
            <a:off x="1138687" y="468313"/>
            <a:ext cx="10179170" cy="79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 smtClean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Секреты успешной презентации</a:t>
            </a:r>
            <a:endParaRPr lang="ru-RU" sz="2800" b="0" i="0" u="none" dirty="0" smtClean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50178" name="Объект 2"/>
          <p:cNvSpPr>
            <a:spLocks noGrp="1"/>
          </p:cNvSpPr>
          <p:nvPr>
            <p:ph idx="1"/>
          </p:nvPr>
        </p:nvSpPr>
        <p:spPr>
          <a:xfrm>
            <a:off x="1138687" y="3008314"/>
            <a:ext cx="6433688" cy="110648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707070"/>
                </a:solidFill>
                <a:ea typeface="Roboto Cn" pitchFamily="2" charset="0"/>
              </a:rPr>
              <a:t>Как планируете продвигать проект?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ru-RU" sz="2400" dirty="0">
              <a:solidFill>
                <a:srgbClr val="707070"/>
              </a:solidFill>
              <a:ea typeface="Roboto Cn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Как расширять продукт по территории и по ассортименту</a:t>
            </a:r>
            <a:r>
              <a:rPr lang="ru-RU" sz="2400" dirty="0" smtClean="0">
                <a:solidFill>
                  <a:srgbClr val="707070"/>
                </a:solidFill>
                <a:ea typeface="Roboto Cn" pitchFamily="2" charset="0"/>
              </a:rPr>
              <a:t>?</a:t>
            </a:r>
            <a:endParaRPr lang="ru-RU" sz="2400" dirty="0">
              <a:solidFill>
                <a:srgbClr val="707070"/>
              </a:solidFill>
              <a:ea typeface="Roboto Cn" pitchFamily="2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691665" y="1548607"/>
            <a:ext cx="9073213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500" dirty="0" smtClean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ВЫХОД НА РЫНОК</a:t>
            </a:r>
            <a:endParaRPr lang="ru-RU" sz="3500" dirty="0" smtClean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16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>
          <a:xfrm>
            <a:off x="1138687" y="468313"/>
            <a:ext cx="10179170" cy="79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 smtClean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Секреты успешной презентации</a:t>
            </a:r>
            <a:endParaRPr lang="ru-RU" sz="2800" b="0" i="0" u="none" dirty="0" smtClean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691665" y="1548607"/>
            <a:ext cx="9073213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5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БИЗНЕС-МОДЕЛЬ ПРОЕКТА</a:t>
            </a:r>
            <a:endParaRPr lang="ru-RU" sz="3500" dirty="0" smtClean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31263651"/>
              </p:ext>
            </p:extLst>
          </p:nvPr>
        </p:nvGraphicFramePr>
        <p:xfrm>
          <a:off x="966787" y="2768600"/>
          <a:ext cx="10515600" cy="2546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27317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Целевая аудитория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Необходимые и имеющиеся ресурсы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7317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Основные затраты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Каналы сбыта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4909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9c041c98c1af83a209dad7d97c0c61396f190aa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3918</TotalTime>
  <Words>257</Words>
  <Application>Microsoft Office PowerPoint</Application>
  <PresentationFormat>Произвольный</PresentationFormat>
  <Paragraphs>72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2_Office Theme</vt:lpstr>
      <vt:lpstr>Структура презентации</vt:lpstr>
      <vt:lpstr>Секреты успешной презентации</vt:lpstr>
      <vt:lpstr>Секреты успешной презентации</vt:lpstr>
      <vt:lpstr>Секреты успешной презентации</vt:lpstr>
      <vt:lpstr>Секреты успешной презентации</vt:lpstr>
      <vt:lpstr>Секреты успешной презентации</vt:lpstr>
      <vt:lpstr>Секреты успешной презентации</vt:lpstr>
      <vt:lpstr>Секреты успешной презентации</vt:lpstr>
      <vt:lpstr>Секреты успешной презентации</vt:lpstr>
      <vt:lpstr>Секреты успешной презентации</vt:lpstr>
      <vt:lpstr>Секреты успешной презентации</vt:lpstr>
      <vt:lpstr>Секреты успешной презентации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Kosmodemyanskiy</dc:creator>
  <cp:lastModifiedBy>admin</cp:lastModifiedBy>
  <cp:revision>249</cp:revision>
  <cp:lastPrinted>2019-12-12T07:08:49Z</cp:lastPrinted>
  <dcterms:created xsi:type="dcterms:W3CDTF">2015-06-25T00:23:57Z</dcterms:created>
  <dcterms:modified xsi:type="dcterms:W3CDTF">2020-11-05T07:14:54Z</dcterms:modified>
</cp:coreProperties>
</file>