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631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584" r:id="rId14"/>
  </p:sldIdLst>
  <p:sldSz cx="12192000" cy="6858000"/>
  <p:notesSz cx="6797675" cy="9926638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1096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1377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orient="horz" pos="1065">
          <p15:clr>
            <a:srgbClr val="A4A3A4"/>
          </p15:clr>
        </p15:guide>
        <p15:guide id="7" pos="1084">
          <p15:clr>
            <a:srgbClr val="A4A3A4"/>
          </p15:clr>
        </p15:guide>
        <p15:guide id="8" pos="67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C8"/>
    <a:srgbClr val="707070"/>
    <a:srgbClr val="D01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6207" autoAdjust="0"/>
  </p:normalViewPr>
  <p:slideViewPr>
    <p:cSldViewPr snapToGrid="0">
      <p:cViewPr varScale="1">
        <p:scale>
          <a:sx n="65" d="100"/>
          <a:sy n="65" d="100"/>
        </p:scale>
        <p:origin x="78" y="102"/>
      </p:cViewPr>
      <p:guideLst>
        <p:guide orient="horz" pos="640"/>
        <p:guide pos="1096"/>
        <p:guide pos="1277"/>
        <p:guide pos="1377"/>
        <p:guide orient="horz" pos="1071"/>
        <p:guide orient="horz" pos="1065"/>
        <p:guide pos="1084"/>
        <p:guide pos="6749"/>
      </p:guideLst>
    </p:cSldViewPr>
  </p:slideViewPr>
  <p:outlineViewPr>
    <p:cViewPr>
      <p:scale>
        <a:sx n="25" d="100"/>
        <a:sy n="25" d="100"/>
      </p:scale>
      <p:origin x="0" y="18222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43C46-EFDB-4CEA-BBEB-B4A355219457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F087-AAF6-49C2-A3D0-F0788A18BE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arh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Структура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28651" y="1265239"/>
            <a:ext cx="5780776" cy="45834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 Титульный лист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2 Боль потребителя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3 Продукт проекта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4 Конкурентное преимущество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5 Основные этапы реализации проекта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9427" y="1265238"/>
            <a:ext cx="5780776" cy="458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6 Выход на рынок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7 Продвижение на рынок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8 На что нужны инвестиции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9 Команда проекта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>
                <a:solidFill>
                  <a:srgbClr val="707070"/>
                </a:solidFill>
                <a:ea typeface="Roboto Cn" pitchFamily="2" charset="0"/>
              </a:rPr>
              <a:t>10 Контакты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 призыв к действию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2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Сколько Вам нужно денежных средств на реализацию проекта?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Куда конкретно будут потрачены денежные средства?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ФИНАНСОВЫЙ ПЛАН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2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КОМАНДА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400175" y="2657475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sp>
        <p:nvSpPr>
          <p:cNvPr id="7" name="Овал 6"/>
          <p:cNvSpPr/>
          <p:nvPr/>
        </p:nvSpPr>
        <p:spPr>
          <a:xfrm>
            <a:off x="4881562" y="4195763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sp>
        <p:nvSpPr>
          <p:cNvPr id="8" name="Овал 7"/>
          <p:cNvSpPr/>
          <p:nvPr/>
        </p:nvSpPr>
        <p:spPr>
          <a:xfrm>
            <a:off x="8464590" y="1947069"/>
            <a:ext cx="2300288" cy="181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ФОТО</a:t>
            </a:r>
          </a:p>
        </p:txBody>
      </p:sp>
      <p:cxnSp>
        <p:nvCxnSpPr>
          <p:cNvPr id="6" name="Прямая соединительная линия 5"/>
          <p:cNvCxnSpPr>
            <a:stCxn id="7" idx="7"/>
            <a:endCxn id="8" idx="2"/>
          </p:cNvCxnSpPr>
          <p:nvPr/>
        </p:nvCxnSpPr>
        <p:spPr>
          <a:xfrm flipV="1">
            <a:off x="6844981" y="2854326"/>
            <a:ext cx="1619609" cy="1607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1"/>
            <a:endCxn id="3" idx="0"/>
          </p:cNvCxnSpPr>
          <p:nvPr/>
        </p:nvCxnSpPr>
        <p:spPr>
          <a:xfrm flipH="1">
            <a:off x="2550319" y="2212798"/>
            <a:ext cx="6251140" cy="44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3"/>
            <a:endCxn id="7" idx="2"/>
          </p:cNvCxnSpPr>
          <p:nvPr/>
        </p:nvCxnSpPr>
        <p:spPr>
          <a:xfrm>
            <a:off x="1737044" y="4206259"/>
            <a:ext cx="3144518" cy="89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Как с Вами можно связаться?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Напишите призыв к действию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QR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-коды на социальные сети проекта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КОНТАКТЫ И ПРИЗЫВ К ДЕЙСТВИЮ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9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448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b="0" i="0" u="none" dirty="0">
              <a:solidFill>
                <a:srgbClr val="707070"/>
              </a:solidFill>
              <a:latin typeface="Roboto Cn" pitchFamily="2" charset="0"/>
              <a:ea typeface="Roboto Cn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СПАСИБО ЗА ВНИМАНИЕ!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kern="1200" dirty="0">
              <a:solidFill>
                <a:srgbClr val="008FC8"/>
              </a:solidFill>
              <a:latin typeface="Roboto Cn" pitchFamily="2" charset="0"/>
              <a:ea typeface="Roboto Cn" pitchFamily="2" charset="0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i="0" u="none" dirty="0"/>
          </a:p>
        </p:txBody>
      </p:sp>
    </p:spTree>
    <p:extLst>
      <p:ext uri="{BB962C8B-B14F-4D97-AF65-F5344CB8AC3E}">
        <p14:creationId xmlns:p14="http://schemas.microsoft.com/office/powerpoint/2010/main" val="3313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Представление</a:t>
            </a: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7072313" y="4308476"/>
            <a:ext cx="469950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Руководитель проекта : Суворин Анатолий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66258" y="2388394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ПРОЕКТ «Программное ядро предприятия»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0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Глобальный контекст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70114" y="1872343"/>
            <a:ext cx="11408229" cy="22424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В силу закона времени период обновления технологий обработки информации в предприятии сокращается, и наоборот все программы  предлагаемые корпорациями для такой обработки усложняются и следовательно период их качественного развития увеличивается . Эта сингулярность приводит к необходимости создавать информационное ядро внутри предприятия , исходя из внутренней стратегии предприятия и внешней тенденции экономического развития , что в период качественного перехода от либерально-монетаристской к экономике госкапитализма особенно актуально.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786743" y="1265239"/>
            <a:ext cx="6274991" cy="60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Возникновение проблемы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Постановка решения проблемы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04800" y="1905000"/>
            <a:ext cx="11288485" cy="18097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Программное ядро предприятия должно быть с ясной архитектурой, строится на основе современных подходов в программированию, не иметь неконтролируемых внешних зависимостей ( типа фреймворков ),  с открытым кодом, работать в любой операционной системе, масштабируемой, безопасной, независимой от протоколов сети. Оно должно быть принято как государственными органами, так и бизнес сообществом. Данный список требований не может быть ограничен, потому что ядро должно быть идеальным, а за другое и браться нет никакого смысла.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947057"/>
            <a:ext cx="5324026" cy="957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ПРОДУКТ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Пути реализации решения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823283" y="1937657"/>
            <a:ext cx="10399888" cy="8120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Идеальность продукта предлагается понимать как признанный наилучший на данный момент времени всеми участниками процесса его создания и использования, что достижимо только в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Open Source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, где все заинтересованные стороны имеют возможность вносить полезные изменения в проект с одобрения всех заинтересованных сторон.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Open Source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единственная концепция отвечающая на данный момент всем требованиям к конечному продукту – ее и возьмем в качестве платформы проекта.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664029"/>
            <a:ext cx="5324026" cy="1413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Невозможное возможно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Анализ аналогичных предложений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22128" y="1687285"/>
            <a:ext cx="11212286" cy="4419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У проекта на рынке есть только косвенные конкуренты – 1С , Битрикс24. Древние (по программистским меркам) нерасширяемые неподдерживаемые пользователем, которые полностью зависят от квалифицированности латающих то тут то там обваливающихся приложений. Программисты написали эти приложения что бы получить деньги – и перекладывать на них ответственность за то, что приложения никогда не будут способствовать развитию вашего бизнеса – разумно ли? Алфавит был не всегда, но всеобщая грамотность есть условие прогресса цивилизации. Так почему же с программированием мы пока в каменном веке?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97492" y="468313"/>
            <a:ext cx="7661559" cy="192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Другой подход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Новые шаги вперед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1894114"/>
            <a:ext cx="9844999" cy="22206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 этап: Создание национального сервера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Git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в пределах суверенного российского интернета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2 этап: Выбор стартовых технологий соответствующим максимальным требованиям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отрасли ( на сегодняшний день это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 Open Source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  <a:hlinkClick r:id="rId2"/>
              </a:rPr>
              <a:t>https://github.com/metarhia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3 этап: создание ядра предприятия и модулей к нему – в сумме составляющих унифицированную информационную основу предприятия.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751115"/>
            <a:ext cx="9073213" cy="1594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ОСНОВНЫЕ ЭТАПЫ РЕАЛИЗАЦИИ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6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1"/>
            <a:ext cx="10179170" cy="12652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Если это нужно всем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31372" y="1265239"/>
            <a:ext cx="11092542" cy="46488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Инициативная группа пишет первые версии ядра и модулей. Поскольку государство изначально  привлекается для формирования национальной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Git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площадки и заинтересовано в унифицированном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API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для интеграции предприятия в цифровую экономику (и между собой), им же и обеспечивается начальная мотивация бизнеса. Растущая образованность предпринимателей, вынужденная </a:t>
            </a:r>
            <a:r>
              <a:rPr lang="ru-RU" sz="2400" dirty="0" err="1">
                <a:solidFill>
                  <a:srgbClr val="707070"/>
                </a:solidFill>
                <a:ea typeface="Roboto Cn" pitchFamily="2" charset="0"/>
              </a:rPr>
              <a:t>распределенность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 офисов (удаленные сотрудники) и цифровизация экономики при очевидном удобстве первых версий продукта неизбежно привлечет участников в проект.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47485"/>
            <a:ext cx="9073213" cy="1975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ВЫХОД НА РЫНОК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9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Секреты успешной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БИЗНЕС-МОДЕЛЬ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263651"/>
              </p:ext>
            </p:extLst>
          </p:nvPr>
        </p:nvGraphicFramePr>
        <p:xfrm>
          <a:off x="966787" y="2768600"/>
          <a:ext cx="10515600" cy="254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Необходимые и имеющиеся ресурсы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Основные затраты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Каналы сбыта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9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c041c98c1af83a209dad7d97c0c61396f190aa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585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 Cn</vt:lpstr>
      <vt:lpstr>2_Office Theme</vt:lpstr>
      <vt:lpstr>Структура презентации</vt:lpstr>
      <vt:lpstr>Представление</vt:lpstr>
      <vt:lpstr>Глобальный контекст</vt:lpstr>
      <vt:lpstr>Постановка решения проблемы</vt:lpstr>
      <vt:lpstr>Пути реализации решения</vt:lpstr>
      <vt:lpstr>Анализ аналогичных предложений</vt:lpstr>
      <vt:lpstr>Новые шаги вперед</vt:lpstr>
      <vt:lpstr>Если это нужно всем</vt:lpstr>
      <vt:lpstr>Секреты успешной презентации</vt:lpstr>
      <vt:lpstr>Секреты успешной презентации</vt:lpstr>
      <vt:lpstr>Секреты успешной презентации</vt:lpstr>
      <vt:lpstr>Секреты успешной презентации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Kosmodemyanskiy</dc:creator>
  <cp:lastModifiedBy>Ric Ric</cp:lastModifiedBy>
  <cp:revision>275</cp:revision>
  <cp:lastPrinted>2019-12-12T07:08:49Z</cp:lastPrinted>
  <dcterms:created xsi:type="dcterms:W3CDTF">2015-06-25T00:23:57Z</dcterms:created>
  <dcterms:modified xsi:type="dcterms:W3CDTF">2021-04-14T08:16:05Z</dcterms:modified>
</cp:coreProperties>
</file>