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 Qi Poh" userId="bf4a214d-dfde-41c3-950c-daba288414af" providerId="ADAL" clId="{42A70EF2-2520-4FE4-9219-4FE36E2D76F3}"/>
    <pc:docChg chg="undo custSel modSld">
      <pc:chgData name="Jia Qi Poh" userId="bf4a214d-dfde-41c3-950c-daba288414af" providerId="ADAL" clId="{42A70EF2-2520-4FE4-9219-4FE36E2D76F3}" dt="2021-04-18T04:13:37.277" v="197" actId="20577"/>
      <pc:docMkLst>
        <pc:docMk/>
      </pc:docMkLst>
      <pc:sldChg chg="modSp mod">
        <pc:chgData name="Jia Qi Poh" userId="bf4a214d-dfde-41c3-950c-daba288414af" providerId="ADAL" clId="{42A70EF2-2520-4FE4-9219-4FE36E2D76F3}" dt="2021-04-18T04:10:08.683" v="129" actId="20577"/>
        <pc:sldMkLst>
          <pc:docMk/>
          <pc:sldMk cId="971818484" sldId="256"/>
        </pc:sldMkLst>
        <pc:spChg chg="mod">
          <ac:chgData name="Jia Qi Poh" userId="bf4a214d-dfde-41c3-950c-daba288414af" providerId="ADAL" clId="{42A70EF2-2520-4FE4-9219-4FE36E2D76F3}" dt="2021-04-18T04:10:08.683" v="129" actId="20577"/>
          <ac:spMkLst>
            <pc:docMk/>
            <pc:sldMk cId="971818484" sldId="256"/>
            <ac:spMk id="3" creationId="{736935D7-3DEF-4D7E-950A-F3DF19A0B5DB}"/>
          </ac:spMkLst>
        </pc:spChg>
      </pc:sldChg>
      <pc:sldChg chg="modSp mod">
        <pc:chgData name="Jia Qi Poh" userId="bf4a214d-dfde-41c3-950c-daba288414af" providerId="ADAL" clId="{42A70EF2-2520-4FE4-9219-4FE36E2D76F3}" dt="2021-04-18T04:11:16.182" v="192" actId="114"/>
        <pc:sldMkLst>
          <pc:docMk/>
          <pc:sldMk cId="4059784576" sldId="257"/>
        </pc:sldMkLst>
        <pc:spChg chg="mod">
          <ac:chgData name="Jia Qi Poh" userId="bf4a214d-dfde-41c3-950c-daba288414af" providerId="ADAL" clId="{42A70EF2-2520-4FE4-9219-4FE36E2D76F3}" dt="2021-04-18T04:10:40.109" v="179" actId="20577"/>
          <ac:spMkLst>
            <pc:docMk/>
            <pc:sldMk cId="4059784576" sldId="257"/>
            <ac:spMk id="2" creationId="{E2E32C36-F8F7-4FAD-A3E9-4C93907FB9B7}"/>
          </ac:spMkLst>
        </pc:spChg>
        <pc:spChg chg="mod">
          <ac:chgData name="Jia Qi Poh" userId="bf4a214d-dfde-41c3-950c-daba288414af" providerId="ADAL" clId="{42A70EF2-2520-4FE4-9219-4FE36E2D76F3}" dt="2021-04-18T04:11:16.182" v="192" actId="114"/>
          <ac:spMkLst>
            <pc:docMk/>
            <pc:sldMk cId="4059784576" sldId="257"/>
            <ac:spMk id="3" creationId="{DF1E54B2-8BAF-4385-8246-5DFC1A19FB5A}"/>
          </ac:spMkLst>
        </pc:spChg>
      </pc:sldChg>
      <pc:sldChg chg="modSp mod">
        <pc:chgData name="Jia Qi Poh" userId="bf4a214d-dfde-41c3-950c-daba288414af" providerId="ADAL" clId="{42A70EF2-2520-4FE4-9219-4FE36E2D76F3}" dt="2021-04-18T04:13:37.277" v="197" actId="20577"/>
        <pc:sldMkLst>
          <pc:docMk/>
          <pc:sldMk cId="845402520" sldId="259"/>
        </pc:sldMkLst>
        <pc:spChg chg="mod">
          <ac:chgData name="Jia Qi Poh" userId="bf4a214d-dfde-41c3-950c-daba288414af" providerId="ADAL" clId="{42A70EF2-2520-4FE4-9219-4FE36E2D76F3}" dt="2021-04-18T04:13:37.277" v="197" actId="20577"/>
          <ac:spMkLst>
            <pc:docMk/>
            <pc:sldMk cId="845402520" sldId="259"/>
            <ac:spMk id="3" creationId="{EADBD5D3-9919-4834-9F67-788A352D9FBF}"/>
          </ac:spMkLst>
        </pc:spChg>
      </pc:sldChg>
      <pc:sldChg chg="modSp mod">
        <pc:chgData name="Jia Qi Poh" userId="bf4a214d-dfde-41c3-950c-daba288414af" providerId="ADAL" clId="{42A70EF2-2520-4FE4-9219-4FE36E2D76F3}" dt="2021-04-18T03:47:56.964" v="66" actId="20577"/>
        <pc:sldMkLst>
          <pc:docMk/>
          <pc:sldMk cId="3929638564" sldId="264"/>
        </pc:sldMkLst>
        <pc:spChg chg="mod">
          <ac:chgData name="Jia Qi Poh" userId="bf4a214d-dfde-41c3-950c-daba288414af" providerId="ADAL" clId="{42A70EF2-2520-4FE4-9219-4FE36E2D76F3}" dt="2021-04-18T03:47:56.964" v="66" actId="20577"/>
          <ac:spMkLst>
            <pc:docMk/>
            <pc:sldMk cId="3929638564" sldId="264"/>
            <ac:spMk id="3" creationId="{EADBD5D3-9919-4834-9F67-788A352D9FBF}"/>
          </ac:spMkLst>
        </pc:spChg>
      </pc:sldChg>
      <pc:sldChg chg="modSp mod">
        <pc:chgData name="Jia Qi Poh" userId="bf4a214d-dfde-41c3-950c-daba288414af" providerId="ADAL" clId="{42A70EF2-2520-4FE4-9219-4FE36E2D76F3}" dt="2021-04-18T04:09:43.688" v="118" actId="20577"/>
        <pc:sldMkLst>
          <pc:docMk/>
          <pc:sldMk cId="51125286" sldId="265"/>
        </pc:sldMkLst>
        <pc:spChg chg="mod">
          <ac:chgData name="Jia Qi Poh" userId="bf4a214d-dfde-41c3-950c-daba288414af" providerId="ADAL" clId="{42A70EF2-2520-4FE4-9219-4FE36E2D76F3}" dt="2021-04-18T04:09:43.688" v="118" actId="20577"/>
          <ac:spMkLst>
            <pc:docMk/>
            <pc:sldMk cId="51125286" sldId="265"/>
            <ac:spMk id="3" creationId="{EADBD5D3-9919-4834-9F67-788A352D9FBF}"/>
          </ac:spMkLst>
        </pc:spChg>
      </pc:sldChg>
    </pc:docChg>
  </pc:docChgLst>
  <pc:docChgLst>
    <pc:chgData name="Jia Qi Poh" userId="bf4a214d-dfde-41c3-950c-daba288414af" providerId="ADAL" clId="{CB40271A-3160-4573-9988-BC84C1D98C2A}"/>
    <pc:docChg chg="custSel addSld modSld sldOrd">
      <pc:chgData name="Jia Qi Poh" userId="bf4a214d-dfde-41c3-950c-daba288414af" providerId="ADAL" clId="{CB40271A-3160-4573-9988-BC84C1D98C2A}" dt="2021-04-16T07:00:18.453" v="737" actId="478"/>
      <pc:docMkLst>
        <pc:docMk/>
      </pc:docMkLst>
      <pc:sldChg chg="modSp mod">
        <pc:chgData name="Jia Qi Poh" userId="bf4a214d-dfde-41c3-950c-daba288414af" providerId="ADAL" clId="{CB40271A-3160-4573-9988-BC84C1D98C2A}" dt="2021-04-16T06:42:41.878" v="728" actId="20577"/>
        <pc:sldMkLst>
          <pc:docMk/>
          <pc:sldMk cId="677582923" sldId="260"/>
        </pc:sldMkLst>
        <pc:spChg chg="mod">
          <ac:chgData name="Jia Qi Poh" userId="bf4a214d-dfde-41c3-950c-daba288414af" providerId="ADAL" clId="{CB40271A-3160-4573-9988-BC84C1D98C2A}" dt="2021-04-16T06:42:41.878" v="728" actId="20577"/>
          <ac:spMkLst>
            <pc:docMk/>
            <pc:sldMk cId="677582923" sldId="260"/>
            <ac:spMk id="3" creationId="{EADBD5D3-9919-4834-9F67-788A352D9FBF}"/>
          </ac:spMkLst>
        </pc:spChg>
      </pc:sldChg>
      <pc:sldChg chg="modSp mod ord">
        <pc:chgData name="Jia Qi Poh" userId="bf4a214d-dfde-41c3-950c-daba288414af" providerId="ADAL" clId="{CB40271A-3160-4573-9988-BC84C1D98C2A}" dt="2021-04-16T06:59:44.653" v="730"/>
        <pc:sldMkLst>
          <pc:docMk/>
          <pc:sldMk cId="3929638564" sldId="264"/>
        </pc:sldMkLst>
        <pc:spChg chg="mod">
          <ac:chgData name="Jia Qi Poh" userId="bf4a214d-dfde-41c3-950c-daba288414af" providerId="ADAL" clId="{CB40271A-3160-4573-9988-BC84C1D98C2A}" dt="2021-04-16T06:29:35.816" v="3" actId="27636"/>
          <ac:spMkLst>
            <pc:docMk/>
            <pc:sldMk cId="3929638564" sldId="264"/>
            <ac:spMk id="3" creationId="{EADBD5D3-9919-4834-9F67-788A352D9FBF}"/>
          </ac:spMkLst>
        </pc:spChg>
      </pc:sldChg>
      <pc:sldChg chg="addSp delSp modSp add mod">
        <pc:chgData name="Jia Qi Poh" userId="bf4a214d-dfde-41c3-950c-daba288414af" providerId="ADAL" clId="{CB40271A-3160-4573-9988-BC84C1D98C2A}" dt="2021-04-16T06:42:24.882" v="725" actId="208"/>
        <pc:sldMkLst>
          <pc:docMk/>
          <pc:sldMk cId="51125286" sldId="265"/>
        </pc:sldMkLst>
        <pc:spChg chg="mod">
          <ac:chgData name="Jia Qi Poh" userId="bf4a214d-dfde-41c3-950c-daba288414af" providerId="ADAL" clId="{CB40271A-3160-4573-9988-BC84C1D98C2A}" dt="2021-04-16T06:41:50.446" v="720" actId="113"/>
          <ac:spMkLst>
            <pc:docMk/>
            <pc:sldMk cId="51125286" sldId="265"/>
            <ac:spMk id="3" creationId="{EADBD5D3-9919-4834-9F67-788A352D9FBF}"/>
          </ac:spMkLst>
        </pc:spChg>
        <pc:spChg chg="add mod">
          <ac:chgData name="Jia Qi Poh" userId="bf4a214d-dfde-41c3-950c-daba288414af" providerId="ADAL" clId="{CB40271A-3160-4573-9988-BC84C1D98C2A}" dt="2021-04-16T06:42:24.882" v="725" actId="208"/>
          <ac:spMkLst>
            <pc:docMk/>
            <pc:sldMk cId="51125286" sldId="265"/>
            <ac:spMk id="7" creationId="{35E6E9F7-9EB5-4D59-B9CA-06221146C56F}"/>
          </ac:spMkLst>
        </pc:spChg>
        <pc:picChg chg="add mod">
          <ac:chgData name="Jia Qi Poh" userId="bf4a214d-dfde-41c3-950c-daba288414af" providerId="ADAL" clId="{CB40271A-3160-4573-9988-BC84C1D98C2A}" dt="2021-04-16T06:34:24.776" v="274" actId="1076"/>
          <ac:picMkLst>
            <pc:docMk/>
            <pc:sldMk cId="51125286" sldId="265"/>
            <ac:picMk id="5" creationId="{AD3D092B-34D5-42C0-93E6-A7A162B22AF9}"/>
          </ac:picMkLst>
        </pc:picChg>
        <pc:picChg chg="del">
          <ac:chgData name="Jia Qi Poh" userId="bf4a214d-dfde-41c3-950c-daba288414af" providerId="ADAL" clId="{CB40271A-3160-4573-9988-BC84C1D98C2A}" dt="2021-04-16T06:32:24.373" v="5" actId="478"/>
          <ac:picMkLst>
            <pc:docMk/>
            <pc:sldMk cId="51125286" sldId="265"/>
            <ac:picMk id="6" creationId="{98814B1C-88C8-4AF1-BD05-613700402D31}"/>
          </ac:picMkLst>
        </pc:picChg>
      </pc:sldChg>
      <pc:sldChg chg="delSp modSp new mod">
        <pc:chgData name="Jia Qi Poh" userId="bf4a214d-dfde-41c3-950c-daba288414af" providerId="ADAL" clId="{CB40271A-3160-4573-9988-BC84C1D98C2A}" dt="2021-04-16T07:00:18.453" v="737" actId="478"/>
        <pc:sldMkLst>
          <pc:docMk/>
          <pc:sldMk cId="1992501108" sldId="266"/>
        </pc:sldMkLst>
        <pc:spChg chg="mod">
          <ac:chgData name="Jia Qi Poh" userId="bf4a214d-dfde-41c3-950c-daba288414af" providerId="ADAL" clId="{CB40271A-3160-4573-9988-BC84C1D98C2A}" dt="2021-04-16T07:00:13.577" v="736" actId="2711"/>
          <ac:spMkLst>
            <pc:docMk/>
            <pc:sldMk cId="1992501108" sldId="266"/>
            <ac:spMk id="2" creationId="{4903986D-90EB-4964-A012-D0D59E7419EB}"/>
          </ac:spMkLst>
        </pc:spChg>
        <pc:spChg chg="del mod">
          <ac:chgData name="Jia Qi Poh" userId="bf4a214d-dfde-41c3-950c-daba288414af" providerId="ADAL" clId="{CB40271A-3160-4573-9988-BC84C1D98C2A}" dt="2021-04-16T07:00:18.453" v="737" actId="478"/>
          <ac:spMkLst>
            <pc:docMk/>
            <pc:sldMk cId="1992501108" sldId="266"/>
            <ac:spMk id="3" creationId="{A195C27E-0690-4486-AD2D-1E2E184BF6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251F-4E47-4FF9-ACFE-48A20BBE9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85267-8B5E-49BC-8324-81759ECB6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30416-17D5-4839-8095-FD0F6576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28/4/2021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64893-E184-428F-9C3E-6792F795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9EBB2-47A7-4AC2-8722-7BE45026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601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CE34-7B5F-47C7-AC52-25C17AD1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55A71-4DC3-4268-9865-84BB3C13C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F0F08-CE80-4640-AAA3-A19154CB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28/4/2021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70E6B-DAA3-424D-A78C-8E2EF12A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BFA80-4075-4651-9B74-85ABF80D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612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DE795-EF16-4599-A187-4D918D82C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AD547-9A0A-4EDB-B922-5E64FCD5D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E9ABD-4857-4ED7-A3F3-DC172E50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28/4/2021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AF9D9-2873-4412-92D9-3F1FFA26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F290-67EA-4B83-9A65-3240A49F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488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3AAB-CFE0-4CB0-B7DD-C2C8C26F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3D767-8514-4939-B823-20D3FEEE2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A4FAF-318E-49DC-BAE3-E7B03ECD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28/4/2021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D7E47-A5C1-4DB6-A7EC-2D2E2E92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3E829-F063-446C-B989-277E0DC9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125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F0835-2D70-4781-A92D-A29E2055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540D6-0C60-4E2F-AD1A-EA69A8DEA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9836E-5D91-4E30-B929-9E97DFC5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28/4/2021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49B34-6EC0-42F2-8375-19541C1C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E2ABA-643D-43A7-9145-181D876B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914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8A7A-A505-4661-A2E7-7BE46EDE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74FB-A435-4A40-AE94-3B10BE34D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3C8CF-4DDD-4035-976D-3ADFC1193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C8A25-BB3B-48D7-B867-42F258B7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28/4/2021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B0C54-B76E-4AB0-B202-4292A0CE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93E21-885B-425F-9DBE-BBE93D7D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912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15E0-413A-44AB-9600-BE016D06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AB82A-2D4C-4E3E-AB0E-D5418E08A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04AD3-812C-44AC-9D46-AFBA7EFE7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C0020-7A58-4E12-9384-698A92C6D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9F923-A2A3-407C-93ED-B15B72CFB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A2347-93D7-47AF-810A-9016BB68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28/4/2021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FA783-09B8-4FDF-8C46-4658F78A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6AF74-D357-4E41-B5AB-B1102C78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855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4F10-901D-4B86-8118-1A89644D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7F2D4-84E0-40D7-842E-7E5FA273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28/4/2021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83F99-65F5-4A87-92A6-8AB972A7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5BB07-6AB3-4072-A079-AEA359BB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60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4CE8C-D21B-4CEA-A840-4A5B6FF8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28/4/2021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77C0A-EE37-45F1-A9B0-DD387EFA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F7C32-63B0-4EBF-B0F0-0A2407A3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036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5AF7-6499-401C-96E3-4FCD369E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1EBCD-7AAF-4FD9-85AD-EC7E4AA34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2DC54-4432-4280-98BF-8C9FC153E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96FA1-E587-41B1-95DC-60ADFAE0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28/4/2021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2C8B4-6A3D-46F7-940F-C111F4A7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FBE1E-82E0-4E52-8BC9-ED2A86B7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29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2660-AE41-4E6C-9BB4-62B8E6B4A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1A804-3FE0-4E6C-81B0-C6303109B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E62D1-7ACF-470F-9A94-D6A7541D8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E4AED-05BC-4C70-802A-FD14686B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997C-7AF8-4458-85DA-451BC039AC26}" type="datetimeFigureOut">
              <a:rPr lang="en-SG" smtClean="0"/>
              <a:t>28/4/2021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20B49-1D2A-48D1-8DFA-B60BC9CA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39706-CF55-4238-AFC9-F9FBCF57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720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6109A-1633-4CD1-A901-E3454171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831D-881B-47F9-9C52-40FB703A8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AC796-23CD-4F84-858C-C363D3AA6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0997C-7AF8-4458-85DA-451BC039AC26}" type="datetimeFigureOut">
              <a:rPr lang="en-SG" smtClean="0"/>
              <a:t>28/4/2021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E2DC1-FED0-4BF6-ADA5-ABD7DD030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E3687-E41C-4917-A70E-B7036D7CB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CCA4A-1DC1-4EAB-AD84-2CDE3DCF51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448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pngall.com/arrow-p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7E6B-C577-4EF1-BE5E-27F427542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latin typeface="Roboto"/>
              </a:rPr>
              <a:t>Auto Check Email Domain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935D7-3DEF-4D7E-950A-F3DF19A0B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>
              <a:latin typeface="Roboto"/>
            </a:endParaRPr>
          </a:p>
          <a:p>
            <a:r>
              <a:rPr lang="en-SG" dirty="0">
                <a:latin typeface="Roboto"/>
              </a:rPr>
              <a:t>Done by: Jia Qi</a:t>
            </a:r>
          </a:p>
        </p:txBody>
      </p:sp>
    </p:spTree>
    <p:extLst>
      <p:ext uri="{BB962C8B-B14F-4D97-AF65-F5344CB8AC3E}">
        <p14:creationId xmlns:p14="http://schemas.microsoft.com/office/powerpoint/2010/main" val="971818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11D8-0403-47F3-A6E7-D17AE9F8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Roboto"/>
              </a:rPr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D5D3-9919-4834-9F67-788A352D9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8025" cy="4889500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Roboto"/>
              </a:rPr>
              <a:t>The process will not be able to stop once it has started. There is no ‘fail-safe’ button to stop the process. The only solution is to try your best to reach for the </a:t>
            </a:r>
            <a:r>
              <a:rPr lang="en-US" sz="1800" b="1" dirty="0">
                <a:latin typeface="Roboto"/>
              </a:rPr>
              <a:t>stop button</a:t>
            </a:r>
            <a:r>
              <a:rPr lang="en-US" sz="1800" dirty="0">
                <a:latin typeface="Roboto"/>
              </a:rPr>
              <a:t> once it is running</a:t>
            </a:r>
          </a:p>
          <a:p>
            <a:pPr marL="0" indent="0">
              <a:buNone/>
            </a:pPr>
            <a:endParaRPr lang="en-SG" sz="1800" dirty="0">
              <a:latin typeface="Roboto"/>
            </a:endParaRPr>
          </a:p>
          <a:p>
            <a:pPr marL="0" indent="0">
              <a:buNone/>
            </a:pPr>
            <a:endParaRPr lang="en-SG" sz="1800" dirty="0">
              <a:latin typeface="Roboto"/>
            </a:endParaRPr>
          </a:p>
          <a:p>
            <a:pPr marL="0" indent="0">
              <a:buNone/>
            </a:pPr>
            <a:endParaRPr lang="en-SG" sz="1800" dirty="0">
              <a:latin typeface="Roboto"/>
            </a:endParaRPr>
          </a:p>
          <a:p>
            <a:pPr marL="0" indent="0">
              <a:buNone/>
            </a:pPr>
            <a:endParaRPr lang="en-SG" sz="1800" dirty="0">
              <a:latin typeface="Roboto"/>
            </a:endParaRPr>
          </a:p>
          <a:p>
            <a:pPr marL="0" indent="0">
              <a:buNone/>
            </a:pPr>
            <a:endParaRPr lang="en-SG" sz="1800" dirty="0">
              <a:latin typeface="Roboto"/>
            </a:endParaRPr>
          </a:p>
          <a:p>
            <a:r>
              <a:rPr lang="en-SG" sz="1800" dirty="0">
                <a:latin typeface="Roboto"/>
              </a:rPr>
              <a:t>While the process is running, you cannot touch the mouse or keyboard as it may mess up the process.</a:t>
            </a:r>
          </a:p>
          <a:p>
            <a:endParaRPr lang="en-SG" sz="1800" dirty="0">
              <a:latin typeface="Roboto"/>
            </a:endParaRPr>
          </a:p>
          <a:p>
            <a:r>
              <a:rPr lang="en-SG" sz="1800" dirty="0">
                <a:latin typeface="Roboto"/>
              </a:rPr>
              <a:t>The speed of the process is dependent on your CPU and Memory. </a:t>
            </a:r>
          </a:p>
          <a:p>
            <a:pPr marL="0" indent="0">
              <a:buNone/>
            </a:pPr>
            <a:r>
              <a:rPr lang="en-SG" sz="1800" dirty="0">
                <a:latin typeface="Roboto"/>
              </a:rPr>
              <a:t>It may be slightly slower than doing it normally, but it has an accuracy of 100% when checking for email domains.</a:t>
            </a:r>
          </a:p>
          <a:p>
            <a:pPr marL="0" indent="0">
              <a:buNone/>
            </a:pPr>
            <a:endParaRPr lang="en-SG" sz="1800" dirty="0">
              <a:latin typeface="Roboto"/>
            </a:endParaRPr>
          </a:p>
          <a:p>
            <a:r>
              <a:rPr lang="en-SG" sz="1800" dirty="0">
                <a:latin typeface="Roboto"/>
              </a:rPr>
              <a:t>It is not able to check for </a:t>
            </a:r>
            <a:r>
              <a:rPr lang="en-SG" sz="1800" b="1" dirty="0">
                <a:latin typeface="Roboto"/>
              </a:rPr>
              <a:t>exception</a:t>
            </a:r>
            <a:r>
              <a:rPr lang="en-SG" sz="1800" dirty="0">
                <a:latin typeface="Roboto"/>
              </a:rPr>
              <a:t> in certain cases. May have to check manually if there are any.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D092B-34D5-42C0-93E6-A7A162B22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298" y="2519563"/>
            <a:ext cx="3360702" cy="13950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E6E9F7-9EB5-4D59-B9CA-06221146C56F}"/>
              </a:ext>
            </a:extLst>
          </p:cNvPr>
          <p:cNvSpPr/>
          <p:nvPr/>
        </p:nvSpPr>
        <p:spPr>
          <a:xfrm>
            <a:off x="1905000" y="2838450"/>
            <a:ext cx="600075" cy="866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12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986D-90EB-4964-A012-D0D59E74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/>
              </a:rPr>
              <a:t>Demo</a:t>
            </a:r>
            <a:endParaRPr lang="en-SG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9250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2C36-F8F7-4FAD-A3E9-4C93907F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Roboto"/>
              </a:rPr>
              <a:t>What does it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54B2-8BAF-4385-8246-5DFC1A19F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25625"/>
            <a:ext cx="11239500" cy="4351338"/>
          </a:xfrm>
        </p:spPr>
        <p:txBody>
          <a:bodyPr>
            <a:normAutofit fontScale="92500" lnSpcReduction="20000"/>
          </a:bodyPr>
          <a:lstStyle/>
          <a:p>
            <a:r>
              <a:rPr lang="en-SG" sz="2000" dirty="0">
                <a:latin typeface="Roboto"/>
              </a:rPr>
              <a:t>Start up a form for the user to select the countries they want to be filtered. </a:t>
            </a:r>
          </a:p>
          <a:p>
            <a:endParaRPr lang="en-SG" sz="2000" dirty="0">
              <a:latin typeface="Roboto"/>
            </a:endParaRPr>
          </a:p>
          <a:p>
            <a:r>
              <a:rPr lang="en-SG" sz="2000" dirty="0">
                <a:latin typeface="Roboto"/>
              </a:rPr>
              <a:t>Filter through the selected countries one by one</a:t>
            </a:r>
          </a:p>
          <a:p>
            <a:endParaRPr lang="en-SG" sz="2000" dirty="0">
              <a:latin typeface="Roboto"/>
            </a:endParaRPr>
          </a:p>
          <a:p>
            <a:r>
              <a:rPr lang="en-SG" sz="2000" dirty="0">
                <a:latin typeface="Roboto"/>
              </a:rPr>
              <a:t>Search and highlight the correct email domain addresses for each selected countries to red text.</a:t>
            </a:r>
          </a:p>
          <a:p>
            <a:pPr marL="457200" lvl="1" indent="0">
              <a:buNone/>
            </a:pPr>
            <a:r>
              <a:rPr lang="en-SG" sz="1600" i="1" dirty="0">
                <a:latin typeface="Roboto"/>
              </a:rPr>
              <a:t>- This is done to check whether the email address entered by the participants are correct based on the parameter list</a:t>
            </a:r>
          </a:p>
          <a:p>
            <a:endParaRPr lang="en-SG" sz="2000" dirty="0">
              <a:latin typeface="Roboto"/>
            </a:endParaRPr>
          </a:p>
          <a:p>
            <a:r>
              <a:rPr lang="en-SG" sz="2000" dirty="0">
                <a:latin typeface="Roboto"/>
              </a:rPr>
              <a:t>It takes about 5 minutes or so for the process to check through the selected countries</a:t>
            </a:r>
          </a:p>
          <a:p>
            <a:endParaRPr lang="en-SG" sz="2000" dirty="0">
              <a:latin typeface="Roboto"/>
            </a:endParaRPr>
          </a:p>
          <a:p>
            <a:r>
              <a:rPr lang="en-SG" sz="2000" dirty="0">
                <a:latin typeface="Roboto"/>
              </a:rPr>
              <a:t>While the process is running, it is not recommended to touch the mouse or keyboard as it may mess up the process.</a:t>
            </a:r>
          </a:p>
          <a:p>
            <a:endParaRPr lang="en-SG" sz="2000" dirty="0">
              <a:latin typeface="Roboto"/>
            </a:endParaRPr>
          </a:p>
          <a:p>
            <a:r>
              <a:rPr lang="en-SG" sz="2000" dirty="0">
                <a:latin typeface="Roboto"/>
              </a:rPr>
              <a:t>If Philippines has been selected, it will prompt and remind the user to check through the email addresses with </a:t>
            </a:r>
            <a:r>
              <a:rPr lang="en-SG" sz="2000" dirty="0" err="1">
                <a:latin typeface="Roboto"/>
              </a:rPr>
              <a:t>gmail</a:t>
            </a:r>
            <a:r>
              <a:rPr lang="en-SG" sz="2000" dirty="0">
                <a:latin typeface="Roboto"/>
              </a:rPr>
              <a:t> and yahoo’s ‘</a:t>
            </a:r>
            <a:r>
              <a:rPr lang="en-SG" sz="2000" b="1" dirty="0" err="1">
                <a:latin typeface="Roboto"/>
              </a:rPr>
              <a:t>pluk</a:t>
            </a:r>
            <a:r>
              <a:rPr lang="en-SG" sz="2000" dirty="0">
                <a:latin typeface="Roboto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05978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3CF87-D9CC-46E8-A821-A2B1423A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Roboto"/>
              </a:rPr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3A58E-5865-49E2-901A-772FE0B52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>
                <a:latin typeface="Roboto"/>
              </a:rPr>
              <a:t>With just an input of the initial form that starts up upon initialization, the bot will be able to check through </a:t>
            </a:r>
            <a:r>
              <a:rPr lang="en-SG" sz="1800" b="1" dirty="0">
                <a:latin typeface="Roboto"/>
              </a:rPr>
              <a:t>selected countries only.</a:t>
            </a:r>
          </a:p>
          <a:p>
            <a:endParaRPr lang="en-SG" sz="1800" b="1" dirty="0">
              <a:latin typeface="Roboto"/>
            </a:endParaRPr>
          </a:p>
          <a:p>
            <a:r>
              <a:rPr lang="en-SG" sz="1800" dirty="0">
                <a:latin typeface="Roboto"/>
              </a:rPr>
              <a:t>You are able to do something else in real life while this process is running and doing its job</a:t>
            </a:r>
          </a:p>
          <a:p>
            <a:endParaRPr lang="en-SG" sz="1800" dirty="0">
              <a:latin typeface="Roboto"/>
            </a:endParaRPr>
          </a:p>
          <a:p>
            <a:r>
              <a:rPr lang="en-SG" sz="1800" dirty="0">
                <a:latin typeface="Roboto"/>
              </a:rPr>
              <a:t>It makes 0 mistakes during the process. It will never fail you when checking the email domains.</a:t>
            </a:r>
          </a:p>
          <a:p>
            <a:endParaRPr lang="en-SG" sz="1800" dirty="0">
              <a:latin typeface="Roboto"/>
            </a:endParaRPr>
          </a:p>
          <a:p>
            <a:r>
              <a:rPr lang="en-SG" sz="1800" dirty="0">
                <a:latin typeface="Roboto"/>
              </a:rPr>
              <a:t>Fully customizable selection of countries </a:t>
            </a:r>
            <a:r>
              <a:rPr lang="en-SG" sz="1800" i="1" dirty="0">
                <a:latin typeface="Roboto"/>
              </a:rPr>
              <a:t>(this was not a feature from before)</a:t>
            </a:r>
          </a:p>
          <a:p>
            <a:endParaRPr lang="en-SG" sz="1800" i="1" dirty="0">
              <a:latin typeface="Roboto"/>
            </a:endParaRPr>
          </a:p>
          <a:p>
            <a:r>
              <a:rPr lang="en-SG" sz="1800" dirty="0">
                <a:latin typeface="Roboto"/>
              </a:rPr>
              <a:t>Able to fill dummy data to prevent possible crashes [WIP]</a:t>
            </a:r>
          </a:p>
          <a:p>
            <a:endParaRPr lang="en-SG" sz="1800" dirty="0">
              <a:latin typeface="Roboto"/>
            </a:endParaRPr>
          </a:p>
          <a:p>
            <a:r>
              <a:rPr lang="en-SG" sz="1800" dirty="0">
                <a:latin typeface="Roboto"/>
              </a:rPr>
              <a:t>Able to select countries that are not yet filtered</a:t>
            </a:r>
          </a:p>
        </p:txBody>
      </p:sp>
    </p:spTree>
    <p:extLst>
      <p:ext uri="{BB962C8B-B14F-4D97-AF65-F5344CB8AC3E}">
        <p14:creationId xmlns:p14="http://schemas.microsoft.com/office/powerpoint/2010/main" val="197119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11D8-0403-47F3-A6E7-D17AE9F8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Roboto"/>
              </a:rPr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D5D3-9919-4834-9F67-788A352D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>
                <a:latin typeface="Roboto"/>
              </a:rPr>
              <a:t>Program will crash in 2 scenarios (I have tried my best to fix it and have workarounds for it)</a:t>
            </a:r>
          </a:p>
          <a:p>
            <a:pPr marL="457200" lvl="1" indent="0">
              <a:buNone/>
            </a:pPr>
            <a:r>
              <a:rPr lang="en-SG" sz="1600" u="sng" dirty="0">
                <a:latin typeface="Roboto"/>
              </a:rPr>
              <a:t>Scenario 1</a:t>
            </a:r>
          </a:p>
          <a:p>
            <a:pPr marL="457200" lvl="1" indent="0">
              <a:buNone/>
            </a:pPr>
            <a:r>
              <a:rPr lang="en-SG" sz="1600" dirty="0">
                <a:latin typeface="Roboto"/>
              </a:rPr>
              <a:t>The selected country only have one row of data. And it does not proceed to click on the filter button after searching for the first email domain search.</a:t>
            </a:r>
          </a:p>
          <a:p>
            <a:pPr marL="457200" lvl="1" indent="0">
              <a:buNone/>
            </a:pPr>
            <a:r>
              <a:rPr lang="en-SG" sz="1600" dirty="0">
                <a:latin typeface="Roboto"/>
              </a:rPr>
              <a:t>Example: </a:t>
            </a: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r>
              <a:rPr lang="en-SG" sz="1600" dirty="0">
                <a:latin typeface="Roboto"/>
              </a:rPr>
              <a:t>In this example, Thailand only has one email address. After filtering for the first search result, the program will stop working.</a:t>
            </a: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174A5-6BCC-49C3-8B68-01688BDB7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95650"/>
            <a:ext cx="10277475" cy="192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0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11D8-0403-47F3-A6E7-D17AE9F8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Roboto"/>
              </a:rPr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D5D3-9919-4834-9F67-788A352D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>
                <a:latin typeface="Roboto"/>
              </a:rPr>
              <a:t>Program will crash in 2 scenarios (I have tried my best to fix it and have workarounds for it)</a:t>
            </a:r>
          </a:p>
          <a:p>
            <a:pPr marL="457200" lvl="1" indent="0">
              <a:buNone/>
            </a:pPr>
            <a:r>
              <a:rPr lang="en-SG" sz="1600" u="sng" dirty="0">
                <a:latin typeface="Roboto"/>
              </a:rPr>
              <a:t>Scenario 1</a:t>
            </a:r>
          </a:p>
          <a:p>
            <a:pPr marL="457200" lvl="1" indent="0">
              <a:buNone/>
            </a:pPr>
            <a:r>
              <a:rPr lang="en-SG" sz="1600" dirty="0">
                <a:latin typeface="Roboto"/>
              </a:rPr>
              <a:t>The selected country only have one row of data. And it does not proceed to click on the filter button after searching for the first email domain search.</a:t>
            </a:r>
          </a:p>
          <a:p>
            <a:pPr marL="457200" lvl="1" indent="0">
              <a:buNone/>
            </a:pPr>
            <a:r>
              <a:rPr lang="en-SG" sz="1600" dirty="0">
                <a:latin typeface="Roboto"/>
              </a:rPr>
              <a:t>Example: </a:t>
            </a: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r>
              <a:rPr lang="en-SG" sz="1600" dirty="0">
                <a:latin typeface="Roboto"/>
              </a:rPr>
              <a:t>Solution: A simple fix can be done by entering dummy data for all the countries before the program starts</a:t>
            </a: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174A5-6BCC-49C3-8B68-01688BDB7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86125"/>
            <a:ext cx="10277475" cy="192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8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11D8-0403-47F3-A6E7-D17AE9F8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Roboto"/>
              </a:rPr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D5D3-9919-4834-9F67-788A352D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u="sng" dirty="0">
                <a:latin typeface="Roboto"/>
              </a:rPr>
              <a:t>Solution</a:t>
            </a:r>
          </a:p>
          <a:p>
            <a:pPr lvl="1"/>
            <a:r>
              <a:rPr lang="en-SG" sz="1800" dirty="0">
                <a:latin typeface="Roboto"/>
              </a:rPr>
              <a:t>Input the dummy data from the file “dummy_data.txt” at the last line of the data</a:t>
            </a:r>
          </a:p>
          <a:p>
            <a:pPr marL="800100" lvl="1" indent="-342900">
              <a:buAutoNum type="arabicPeriod"/>
            </a:pPr>
            <a:r>
              <a:rPr lang="en-SG" sz="1800" dirty="0">
                <a:latin typeface="Roboto"/>
              </a:rPr>
              <a:t>Copy the text in the file </a:t>
            </a:r>
          </a:p>
          <a:p>
            <a:pPr marL="800100" lvl="1" indent="-342900">
              <a:buAutoNum type="arabicPeriod"/>
            </a:pPr>
            <a:r>
              <a:rPr lang="en-SG" sz="1800" dirty="0">
                <a:latin typeface="Roboto"/>
              </a:rPr>
              <a:t>Paste the text at the last line of the table like so:</a:t>
            </a:r>
          </a:p>
          <a:p>
            <a:pPr marL="457200" lvl="1" indent="0">
              <a:buNone/>
            </a:pPr>
            <a:endParaRPr lang="en-SG" sz="1800" dirty="0">
              <a:latin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F32A37-17D5-4341-910B-87DD1D818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7" y="3362325"/>
            <a:ext cx="6246606" cy="3063875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6FCEC4B-5704-4CD2-A6FB-27E9ECBEC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92128" y="4630104"/>
            <a:ext cx="781099" cy="5916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1D70FB-CC9B-4419-9060-C8A94E7C5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227" y="3362325"/>
            <a:ext cx="6348886" cy="291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5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5037-8677-46A1-A5E5-41344BAD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records on Thailand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5F7D8-17A5-4933-9E6D-D79D6092D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63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Now the process won’t crash!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28B68-42E2-4A13-8571-F8E636B03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0192"/>
            <a:ext cx="12192000" cy="305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0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11D8-0403-47F3-A6E7-D17AE9F8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Roboto"/>
              </a:rPr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D5D3-9919-4834-9F67-788A352D9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61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SG" sz="1600" u="sng" dirty="0">
                <a:latin typeface="Roboto"/>
              </a:rPr>
              <a:t>Scenario 2</a:t>
            </a:r>
          </a:p>
          <a:p>
            <a:pPr marL="457200" lvl="1" indent="0">
              <a:buNone/>
            </a:pPr>
            <a:r>
              <a:rPr lang="en-SG" sz="1600" b="1" dirty="0">
                <a:latin typeface="Roboto"/>
              </a:rPr>
              <a:t>Do not </a:t>
            </a:r>
            <a:r>
              <a:rPr lang="en-SG" sz="1600" dirty="0">
                <a:latin typeface="Roboto"/>
              </a:rPr>
              <a:t>change the ‘select colour’ button. This may sound confusing.. But I’ll do my best to explain</a:t>
            </a: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r>
              <a:rPr lang="en-SG" sz="1600" dirty="0">
                <a:latin typeface="Roboto"/>
              </a:rPr>
              <a:t>In </a:t>
            </a:r>
            <a:r>
              <a:rPr lang="en-SG" sz="1600" dirty="0" err="1">
                <a:latin typeface="Roboto"/>
              </a:rPr>
              <a:t>MSExcel</a:t>
            </a:r>
            <a:r>
              <a:rPr lang="en-SG" sz="1600" dirty="0">
                <a:latin typeface="Roboto"/>
              </a:rPr>
              <a:t>, if you changed colour using the font colour picker, it will change the </a:t>
            </a:r>
            <a:r>
              <a:rPr lang="en-SG" sz="1600" b="1" dirty="0">
                <a:latin typeface="Roboto"/>
              </a:rPr>
              <a:t>name of the button</a:t>
            </a: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r>
              <a:rPr lang="en-SG" sz="1600" dirty="0">
                <a:latin typeface="Roboto"/>
              </a:rPr>
              <a:t>For example, the name of the button if you did not change the colour is “</a:t>
            </a:r>
            <a:r>
              <a:rPr lang="en-SG" sz="1600" b="1" dirty="0">
                <a:latin typeface="Roboto"/>
              </a:rPr>
              <a:t>default red colour font</a:t>
            </a:r>
            <a:r>
              <a:rPr lang="en-SG" sz="1600" dirty="0">
                <a:latin typeface="Roboto"/>
              </a:rPr>
              <a:t>”. But if you picked another colour, the name of the button will change. </a:t>
            </a:r>
          </a:p>
          <a:p>
            <a:pPr marL="457200" lvl="1" indent="0">
              <a:buNone/>
            </a:pPr>
            <a:r>
              <a:rPr lang="en-SG" sz="1600" dirty="0">
                <a:latin typeface="Roboto"/>
              </a:rPr>
              <a:t>Let’s say you picked the colour blue, the name of the button will change to “</a:t>
            </a:r>
            <a:r>
              <a:rPr lang="en-SG" sz="1600" b="1" dirty="0">
                <a:latin typeface="Roboto"/>
              </a:rPr>
              <a:t>blue colour font</a:t>
            </a:r>
            <a:r>
              <a:rPr lang="en-SG" sz="1600" dirty="0">
                <a:latin typeface="Roboto"/>
              </a:rPr>
              <a:t>”</a:t>
            </a: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814B1C-88C8-4AF1-BD05-61370040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489" y="2735383"/>
            <a:ext cx="7015022" cy="23603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9226BD-2651-49AC-953E-327A586ECF7D}"/>
              </a:ext>
            </a:extLst>
          </p:cNvPr>
          <p:cNvSpPr/>
          <p:nvPr/>
        </p:nvSpPr>
        <p:spPr>
          <a:xfrm>
            <a:off x="6324600" y="4210051"/>
            <a:ext cx="666750" cy="45720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11D8-0403-47F3-A6E7-D17AE9F8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Roboto"/>
              </a:rPr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D5D3-9919-4834-9F67-788A352D9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8025" cy="48895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SG" sz="1600" b="1" dirty="0">
                <a:latin typeface="Roboto"/>
              </a:rPr>
              <a:t>Even if you change the </a:t>
            </a:r>
            <a:r>
              <a:rPr lang="en-SG" sz="1600" b="1" dirty="0" err="1">
                <a:latin typeface="Roboto"/>
              </a:rPr>
              <a:t>color</a:t>
            </a:r>
            <a:r>
              <a:rPr lang="en-SG" sz="1600" b="1" dirty="0">
                <a:latin typeface="Roboto"/>
              </a:rPr>
              <a:t> back to red, this will not fix it. </a:t>
            </a:r>
            <a:r>
              <a:rPr lang="en-SG" sz="1600" dirty="0">
                <a:latin typeface="Roboto"/>
              </a:rPr>
              <a:t>The button will instead be renamed to “</a:t>
            </a:r>
            <a:r>
              <a:rPr lang="en-SG" sz="1600" b="1" dirty="0">
                <a:latin typeface="Roboto"/>
              </a:rPr>
              <a:t>red colour font</a:t>
            </a:r>
            <a:r>
              <a:rPr lang="en-SG" sz="1600" dirty="0">
                <a:latin typeface="Roboto"/>
              </a:rPr>
              <a:t>” and not “</a:t>
            </a:r>
            <a:r>
              <a:rPr lang="en-SG" sz="1600" b="1" dirty="0">
                <a:latin typeface="Roboto"/>
              </a:rPr>
              <a:t>default red colour font</a:t>
            </a:r>
            <a:r>
              <a:rPr lang="en-SG" sz="1600" dirty="0">
                <a:latin typeface="Roboto"/>
              </a:rPr>
              <a:t>”</a:t>
            </a: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b="1" dirty="0">
              <a:latin typeface="Roboto"/>
            </a:endParaRPr>
          </a:p>
          <a:p>
            <a:pPr marL="457200" lvl="1" indent="0">
              <a:buNone/>
            </a:pPr>
            <a:endParaRPr lang="en-SG" sz="1600" dirty="0">
              <a:latin typeface="Roboto"/>
            </a:endParaRPr>
          </a:p>
          <a:p>
            <a:pPr marL="457200" lvl="1" indent="0">
              <a:buNone/>
            </a:pPr>
            <a:r>
              <a:rPr lang="en-SG" sz="1600" dirty="0">
                <a:latin typeface="Roboto"/>
              </a:rPr>
              <a:t>A simple fix would be to re-open the file but have the colour be red before closing. This will then change the name of the button to “</a:t>
            </a:r>
            <a:r>
              <a:rPr lang="en-SG" sz="1600" b="1" dirty="0">
                <a:latin typeface="Roboto"/>
              </a:rPr>
              <a:t>default red colour font</a:t>
            </a:r>
            <a:r>
              <a:rPr lang="en-SG" sz="1600" dirty="0">
                <a:latin typeface="Roboto"/>
              </a:rPr>
              <a:t>” again when you re-open excel.</a:t>
            </a:r>
          </a:p>
          <a:p>
            <a:pPr marL="457200" lvl="1" indent="0">
              <a:buNone/>
            </a:pPr>
            <a:r>
              <a:rPr lang="en-SG" sz="1600" dirty="0" err="1">
                <a:latin typeface="Roboto"/>
              </a:rPr>
              <a:t>UIPath</a:t>
            </a:r>
            <a:r>
              <a:rPr lang="en-SG" sz="1600" dirty="0">
                <a:latin typeface="Roboto"/>
              </a:rPr>
              <a:t> is very specific on the names of the buttons it clicks on and this is one prime example of the limitations of </a:t>
            </a:r>
            <a:r>
              <a:rPr lang="en-SG" sz="1600" dirty="0" err="1">
                <a:latin typeface="Roboto"/>
              </a:rPr>
              <a:t>UIPath</a:t>
            </a:r>
            <a:r>
              <a:rPr lang="en-SG" sz="1600" dirty="0">
                <a:latin typeface="Roboto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814B1C-88C8-4AF1-BD05-61370040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489" y="2706808"/>
            <a:ext cx="7015022" cy="236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3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782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Auto Check Email Domain</vt:lpstr>
      <vt:lpstr>What does it do?</vt:lpstr>
      <vt:lpstr>Pros</vt:lpstr>
      <vt:lpstr>Cons</vt:lpstr>
      <vt:lpstr>Cons</vt:lpstr>
      <vt:lpstr>Cons</vt:lpstr>
      <vt:lpstr>Two records on Thailand</vt:lpstr>
      <vt:lpstr>Cons</vt:lpstr>
      <vt:lpstr>Cons</vt:lpstr>
      <vt:lpstr>Cons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Check Email Domain</dc:title>
  <dc:creator>Jia Qi Poh</dc:creator>
  <cp:lastModifiedBy>Jia Qi Poh</cp:lastModifiedBy>
  <cp:revision>6</cp:revision>
  <dcterms:created xsi:type="dcterms:W3CDTF">2021-04-16T05:40:14Z</dcterms:created>
  <dcterms:modified xsi:type="dcterms:W3CDTF">2021-04-28T04:28:32Z</dcterms:modified>
</cp:coreProperties>
</file>