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Varela Round"/>
      <p:regular r:id="rId13"/>
    </p:embeddedFont>
    <p:embeddedFont>
      <p:font typeface="Gaegu"/>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VarelaRound-regular.fntdata"/><Relationship Id="rId12" Type="http://schemas.openxmlformats.org/officeDocument/2006/relationships/slide" Target="slides/slide7.xml"/><Relationship Id="rId15" Type="http://schemas.openxmlformats.org/officeDocument/2006/relationships/font" Target="fonts/Gaegu-bold.fntdata"/><Relationship Id="rId14" Type="http://schemas.openxmlformats.org/officeDocument/2006/relationships/font" Target="fonts/Gaeg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7" name="Shape 2687"/>
        <p:cNvGrpSpPr/>
        <p:nvPr/>
      </p:nvGrpSpPr>
      <p:grpSpPr>
        <a:xfrm>
          <a:off x="0" y="0"/>
          <a:ext cx="0" cy="0"/>
          <a:chOff x="0" y="0"/>
          <a:chExt cx="0" cy="0"/>
        </a:xfrm>
      </p:grpSpPr>
      <p:sp>
        <p:nvSpPr>
          <p:cNvPr id="2688" name="Google Shape;26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89" name="Google Shape;26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df1fd62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df1fd62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df1fd62c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df1fd62c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df7335e89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df7335e89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our current SafeEntry token, we either manually check in or we had to tap in at the safe entry gateways. This makes it inconvenient for us, especially when we are carrying groceries and have our hands full.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our improvements, being in the range of the rfid scanner would automatically check us in </a:t>
            </a:r>
            <a:r>
              <a:rPr lang="en"/>
              <a:t>without</a:t>
            </a:r>
            <a:r>
              <a:rPr lang="en"/>
              <a:t> the </a:t>
            </a:r>
            <a:r>
              <a:rPr lang="en"/>
              <a:t>hassle</a:t>
            </a:r>
            <a:r>
              <a:rPr lang="en"/>
              <a:t> of taking out our phone or token.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2" name="Shape 2722"/>
        <p:cNvGrpSpPr/>
        <p:nvPr/>
      </p:nvGrpSpPr>
      <p:grpSpPr>
        <a:xfrm>
          <a:off x="0" y="0"/>
          <a:ext cx="0" cy="0"/>
          <a:chOff x="0" y="0"/>
          <a:chExt cx="0" cy="0"/>
        </a:xfrm>
      </p:grpSpPr>
      <p:sp>
        <p:nvSpPr>
          <p:cNvPr id="2723" name="Google Shape;2723;gdf308d21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4" name="Google Shape;2724;gdf308d2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df308d21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df308d21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6" name="Shape 2736"/>
        <p:cNvGrpSpPr/>
        <p:nvPr/>
      </p:nvGrpSpPr>
      <p:grpSpPr>
        <a:xfrm>
          <a:off x="0" y="0"/>
          <a:ext cx="0" cy="0"/>
          <a:chOff x="0" y="0"/>
          <a:chExt cx="0" cy="0"/>
        </a:xfrm>
      </p:grpSpPr>
      <p:sp>
        <p:nvSpPr>
          <p:cNvPr id="2737" name="Google Shape;2737;gdf308d21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8" name="Google Shape;2738;gdf308d21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3004" y="-1"/>
            <a:ext cx="9177565" cy="5143390"/>
            <a:chOff x="-23004" y="-1"/>
            <a:chExt cx="9177565" cy="5143390"/>
          </a:xfrm>
        </p:grpSpPr>
        <p:sp>
          <p:nvSpPr>
            <p:cNvPr id="10" name="Google Shape;10;p2"/>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2"/>
          <p:cNvSpPr/>
          <p:nvPr/>
        </p:nvSpPr>
        <p:spPr>
          <a:xfrm>
            <a:off x="946050" y="1089175"/>
            <a:ext cx="7251900" cy="33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2"/>
          <p:cNvGrpSpPr/>
          <p:nvPr/>
        </p:nvGrpSpPr>
        <p:grpSpPr>
          <a:xfrm>
            <a:off x="875100" y="2141450"/>
            <a:ext cx="7449534" cy="2329875"/>
            <a:chOff x="875100" y="2141450"/>
            <a:chExt cx="7449534" cy="2329875"/>
          </a:xfrm>
        </p:grpSpPr>
        <p:sp>
          <p:nvSpPr>
            <p:cNvPr id="70" name="Google Shape;70;p2"/>
            <p:cNvSpPr/>
            <p:nvPr/>
          </p:nvSpPr>
          <p:spPr>
            <a:xfrm>
              <a:off x="875100" y="3115925"/>
              <a:ext cx="7449534" cy="126327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946050" y="3372125"/>
              <a:ext cx="72519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1301006" y="2510697"/>
              <a:ext cx="1248769" cy="155514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3190588">
              <a:off x="2984816" y="2437407"/>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flipH="1" rot="7609412">
              <a:off x="4730016" y="2437394"/>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3337315">
              <a:off x="6443445" y="2313459"/>
              <a:ext cx="1368488" cy="180411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3337232">
              <a:off x="6792150" y="2572869"/>
              <a:ext cx="1105604" cy="1457516"/>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2"/>
          <p:cNvGrpSpPr/>
          <p:nvPr/>
        </p:nvGrpSpPr>
        <p:grpSpPr>
          <a:xfrm>
            <a:off x="7664500" y="1118112"/>
            <a:ext cx="533450" cy="911862"/>
            <a:chOff x="478350" y="474400"/>
            <a:chExt cx="344250" cy="588450"/>
          </a:xfrm>
        </p:grpSpPr>
        <p:sp>
          <p:nvSpPr>
            <p:cNvPr id="78" name="Google Shape;78;p2"/>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2"/>
          <p:cNvSpPr/>
          <p:nvPr/>
        </p:nvSpPr>
        <p:spPr>
          <a:xfrm flipH="1" rot="3251181">
            <a:off x="622582" y="2760365"/>
            <a:ext cx="788446" cy="631808"/>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2"/>
          <p:cNvGrpSpPr/>
          <p:nvPr/>
        </p:nvGrpSpPr>
        <p:grpSpPr>
          <a:xfrm>
            <a:off x="946050" y="672163"/>
            <a:ext cx="7251900" cy="417000"/>
            <a:chOff x="946050" y="672163"/>
            <a:chExt cx="7251900" cy="417000"/>
          </a:xfrm>
        </p:grpSpPr>
        <p:sp>
          <p:nvSpPr>
            <p:cNvPr id="82" name="Google Shape;82;p2"/>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2"/>
            <p:cNvGrpSpPr/>
            <p:nvPr/>
          </p:nvGrpSpPr>
          <p:grpSpPr>
            <a:xfrm>
              <a:off x="7209519" y="794061"/>
              <a:ext cx="789243" cy="171052"/>
              <a:chOff x="733775" y="310686"/>
              <a:chExt cx="789243" cy="171052"/>
            </a:xfrm>
          </p:grpSpPr>
          <p:sp>
            <p:nvSpPr>
              <p:cNvPr id="84" name="Google Shape;84;p2"/>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85" name="Google Shape;85;p2"/>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86" name="Google Shape;86;p2"/>
              <p:cNvGrpSpPr/>
              <p:nvPr/>
            </p:nvGrpSpPr>
            <p:grpSpPr>
              <a:xfrm>
                <a:off x="1015525" y="313175"/>
                <a:ext cx="184510" cy="164017"/>
                <a:chOff x="7228702" y="774508"/>
                <a:chExt cx="285046" cy="253347"/>
              </a:xfrm>
            </p:grpSpPr>
            <p:grpSp>
              <p:nvGrpSpPr>
                <p:cNvPr id="87" name="Google Shape;87;p2"/>
                <p:cNvGrpSpPr/>
                <p:nvPr/>
              </p:nvGrpSpPr>
              <p:grpSpPr>
                <a:xfrm>
                  <a:off x="7313001" y="774508"/>
                  <a:ext cx="200747" cy="228523"/>
                  <a:chOff x="7313001" y="774508"/>
                  <a:chExt cx="200747" cy="228523"/>
                </a:xfrm>
              </p:grpSpPr>
              <p:sp>
                <p:nvSpPr>
                  <p:cNvPr id="88" name="Google Shape;88;p2"/>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89" name="Google Shape;89;p2"/>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2"/>
                <p:cNvGrpSpPr/>
                <p:nvPr/>
              </p:nvGrpSpPr>
              <p:grpSpPr>
                <a:xfrm>
                  <a:off x="7228702" y="809455"/>
                  <a:ext cx="200757" cy="218400"/>
                  <a:chOff x="7269477" y="781280"/>
                  <a:chExt cx="200757" cy="218400"/>
                </a:xfrm>
              </p:grpSpPr>
              <p:sp>
                <p:nvSpPr>
                  <p:cNvPr id="91" name="Google Shape;91;p2"/>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92" name="Google Shape;92;p2"/>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3" name="Google Shape;93;p2"/>
            <p:cNvGrpSpPr/>
            <p:nvPr/>
          </p:nvGrpSpPr>
          <p:grpSpPr>
            <a:xfrm>
              <a:off x="1145239" y="777487"/>
              <a:ext cx="800559" cy="204209"/>
              <a:chOff x="747420" y="664537"/>
              <a:chExt cx="800559" cy="204209"/>
            </a:xfrm>
          </p:grpSpPr>
          <p:grpSp>
            <p:nvGrpSpPr>
              <p:cNvPr id="94" name="Google Shape;94;p2"/>
              <p:cNvGrpSpPr/>
              <p:nvPr/>
            </p:nvGrpSpPr>
            <p:grpSpPr>
              <a:xfrm>
                <a:off x="1339984" y="664537"/>
                <a:ext cx="207995" cy="204209"/>
                <a:chOff x="1541700" y="658850"/>
                <a:chExt cx="253838" cy="249218"/>
              </a:xfrm>
            </p:grpSpPr>
            <p:sp>
              <p:nvSpPr>
                <p:cNvPr id="95" name="Google Shape;95;p2"/>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2"/>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98" name="Google Shape;98;p2"/>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99" name="Google Shape;99;p2"/>
          <p:cNvSpPr/>
          <p:nvPr/>
        </p:nvSpPr>
        <p:spPr>
          <a:xfrm>
            <a:off x="946050" y="108917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ph type="ctrTitle"/>
          </p:nvPr>
        </p:nvSpPr>
        <p:spPr>
          <a:xfrm>
            <a:off x="1649100" y="1253838"/>
            <a:ext cx="5845800" cy="1697400"/>
          </a:xfrm>
          <a:prstGeom prst="rect">
            <a:avLst/>
          </a:prstGeom>
        </p:spPr>
        <p:txBody>
          <a:bodyPr anchorCtr="0" anchor="ctr" bIns="0" lIns="0" spcFirstLastPara="1" rIns="0" wrap="square" tIns="0">
            <a:noAutofit/>
          </a:bodyPr>
          <a:lstStyle>
            <a:lvl1pPr lvl="0" algn="ctr">
              <a:lnSpc>
                <a:spcPct val="80000"/>
              </a:lnSpc>
              <a:spcBef>
                <a:spcPts val="0"/>
              </a:spcBef>
              <a:spcAft>
                <a:spcPts val="0"/>
              </a:spcAft>
              <a:buSzPts val="5200"/>
              <a:buNone/>
              <a:defRPr sz="52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1" name="Google Shape;101;p2"/>
          <p:cNvSpPr txBox="1"/>
          <p:nvPr>
            <p:ph idx="1" type="subTitle"/>
          </p:nvPr>
        </p:nvSpPr>
        <p:spPr>
          <a:xfrm>
            <a:off x="2050919" y="3476800"/>
            <a:ext cx="4583700" cy="541500"/>
          </a:xfrm>
          <a:prstGeom prst="rect">
            <a:avLst/>
          </a:prstGeom>
          <a:solidFill>
            <a:schemeClr val="lt2"/>
          </a:solidFill>
        </p:spPr>
        <p:txBody>
          <a:bodyPr anchorCtr="0" anchor="ctr" bIns="0" lIns="0" spcFirstLastPara="1" rIns="0" wrap="square" tIns="0">
            <a:noAutofit/>
          </a:bodyPr>
          <a:lstStyle>
            <a:lvl1pPr lvl="0" algn="ctr">
              <a:lnSpc>
                <a:spcPct val="100000"/>
              </a:lnSpc>
              <a:spcBef>
                <a:spcPts val="0"/>
              </a:spcBef>
              <a:spcAft>
                <a:spcPts val="0"/>
              </a:spcAft>
              <a:buSzPts val="2800"/>
              <a:buNone/>
              <a:defRPr sz="1800">
                <a:latin typeface="Varela Round"/>
                <a:ea typeface="Varela Round"/>
                <a:cs typeface="Varela Round"/>
                <a:sym typeface="Varela Rou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7" name="Shape 857"/>
        <p:cNvGrpSpPr/>
        <p:nvPr/>
      </p:nvGrpSpPr>
      <p:grpSpPr>
        <a:xfrm>
          <a:off x="0" y="0"/>
          <a:ext cx="0" cy="0"/>
          <a:chOff x="0" y="0"/>
          <a:chExt cx="0" cy="0"/>
        </a:xfrm>
      </p:grpSpPr>
      <p:grpSp>
        <p:nvGrpSpPr>
          <p:cNvPr id="858" name="Google Shape;858;p11"/>
          <p:cNvGrpSpPr/>
          <p:nvPr/>
        </p:nvGrpSpPr>
        <p:grpSpPr>
          <a:xfrm>
            <a:off x="-23004" y="-1"/>
            <a:ext cx="9177565" cy="5143390"/>
            <a:chOff x="-23004" y="-1"/>
            <a:chExt cx="9177565" cy="5143390"/>
          </a:xfrm>
        </p:grpSpPr>
        <p:sp>
          <p:nvSpPr>
            <p:cNvPr id="859" name="Google Shape;859;p11"/>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11"/>
          <p:cNvSpPr/>
          <p:nvPr/>
        </p:nvSpPr>
        <p:spPr>
          <a:xfrm>
            <a:off x="946050" y="1089175"/>
            <a:ext cx="7251900" cy="33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1"/>
          <p:cNvSpPr/>
          <p:nvPr/>
        </p:nvSpPr>
        <p:spPr>
          <a:xfrm>
            <a:off x="946050" y="1089176"/>
            <a:ext cx="7251900" cy="33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11"/>
          <p:cNvGrpSpPr/>
          <p:nvPr/>
        </p:nvGrpSpPr>
        <p:grpSpPr>
          <a:xfrm>
            <a:off x="875100" y="2141450"/>
            <a:ext cx="7449534" cy="2329875"/>
            <a:chOff x="875100" y="2141450"/>
            <a:chExt cx="7449534" cy="2329875"/>
          </a:xfrm>
        </p:grpSpPr>
        <p:sp>
          <p:nvSpPr>
            <p:cNvPr id="920" name="Google Shape;920;p11"/>
            <p:cNvSpPr/>
            <p:nvPr/>
          </p:nvSpPr>
          <p:spPr>
            <a:xfrm>
              <a:off x="875100" y="3115925"/>
              <a:ext cx="7449534" cy="126327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946050" y="3372125"/>
              <a:ext cx="72519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rot="2700000">
              <a:off x="1301006" y="2510697"/>
              <a:ext cx="1248769" cy="155514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rot="3190588">
              <a:off x="2984816" y="2437407"/>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flipH="1" rot="7609412">
              <a:off x="4730016" y="2437394"/>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rot="3337315">
              <a:off x="6443445" y="2313459"/>
              <a:ext cx="1368488" cy="180411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rot="3337232">
              <a:off x="6792150" y="2572869"/>
              <a:ext cx="1105604" cy="1457516"/>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11"/>
          <p:cNvSpPr/>
          <p:nvPr/>
        </p:nvSpPr>
        <p:spPr>
          <a:xfrm>
            <a:off x="7187025" y="718900"/>
            <a:ext cx="1010914" cy="1034850"/>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rot="6525556">
            <a:off x="634440" y="942996"/>
            <a:ext cx="1792216" cy="1313380"/>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
          <p:cNvSpPr/>
          <p:nvPr/>
        </p:nvSpPr>
        <p:spPr>
          <a:xfrm rot="789901">
            <a:off x="1078312" y="595796"/>
            <a:ext cx="1036557" cy="1281072"/>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
          <p:cNvSpPr/>
          <p:nvPr/>
        </p:nvSpPr>
        <p:spPr>
          <a:xfrm rot="789901">
            <a:off x="1306617" y="774891"/>
            <a:ext cx="899974" cy="1050323"/>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
          <p:cNvSpPr/>
          <p:nvPr/>
        </p:nvSpPr>
        <p:spPr>
          <a:xfrm rot="2513567">
            <a:off x="4300818" y="891707"/>
            <a:ext cx="950680" cy="819575"/>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2" name="Google Shape;932;p11"/>
          <p:cNvGrpSpPr/>
          <p:nvPr/>
        </p:nvGrpSpPr>
        <p:grpSpPr>
          <a:xfrm>
            <a:off x="946050" y="672163"/>
            <a:ext cx="7251900" cy="417000"/>
            <a:chOff x="946050" y="672163"/>
            <a:chExt cx="7251900" cy="417000"/>
          </a:xfrm>
        </p:grpSpPr>
        <p:sp>
          <p:nvSpPr>
            <p:cNvPr id="933" name="Google Shape;933;p11"/>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11"/>
            <p:cNvGrpSpPr/>
            <p:nvPr/>
          </p:nvGrpSpPr>
          <p:grpSpPr>
            <a:xfrm>
              <a:off x="7209519" y="794061"/>
              <a:ext cx="789243" cy="171052"/>
              <a:chOff x="733775" y="310686"/>
              <a:chExt cx="789243" cy="171052"/>
            </a:xfrm>
          </p:grpSpPr>
          <p:sp>
            <p:nvSpPr>
              <p:cNvPr id="935" name="Google Shape;935;p11"/>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936" name="Google Shape;936;p11"/>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937" name="Google Shape;937;p11"/>
              <p:cNvGrpSpPr/>
              <p:nvPr/>
            </p:nvGrpSpPr>
            <p:grpSpPr>
              <a:xfrm>
                <a:off x="1015525" y="313175"/>
                <a:ext cx="184510" cy="164017"/>
                <a:chOff x="7228702" y="774508"/>
                <a:chExt cx="285046" cy="253347"/>
              </a:xfrm>
            </p:grpSpPr>
            <p:grpSp>
              <p:nvGrpSpPr>
                <p:cNvPr id="938" name="Google Shape;938;p11"/>
                <p:cNvGrpSpPr/>
                <p:nvPr/>
              </p:nvGrpSpPr>
              <p:grpSpPr>
                <a:xfrm>
                  <a:off x="7313001" y="774508"/>
                  <a:ext cx="200747" cy="228523"/>
                  <a:chOff x="7313001" y="774508"/>
                  <a:chExt cx="200747" cy="228523"/>
                </a:xfrm>
              </p:grpSpPr>
              <p:sp>
                <p:nvSpPr>
                  <p:cNvPr id="939" name="Google Shape;939;p11"/>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940" name="Google Shape;940;p11"/>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11"/>
                <p:cNvGrpSpPr/>
                <p:nvPr/>
              </p:nvGrpSpPr>
              <p:grpSpPr>
                <a:xfrm>
                  <a:off x="7228702" y="809455"/>
                  <a:ext cx="200757" cy="218400"/>
                  <a:chOff x="7269477" y="781280"/>
                  <a:chExt cx="200757" cy="218400"/>
                </a:xfrm>
              </p:grpSpPr>
              <p:sp>
                <p:nvSpPr>
                  <p:cNvPr id="942" name="Google Shape;942;p11"/>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943" name="Google Shape;943;p11"/>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44" name="Google Shape;944;p11"/>
            <p:cNvGrpSpPr/>
            <p:nvPr/>
          </p:nvGrpSpPr>
          <p:grpSpPr>
            <a:xfrm>
              <a:off x="1145239" y="777487"/>
              <a:ext cx="800559" cy="204209"/>
              <a:chOff x="747420" y="664537"/>
              <a:chExt cx="800559" cy="204209"/>
            </a:xfrm>
          </p:grpSpPr>
          <p:grpSp>
            <p:nvGrpSpPr>
              <p:cNvPr id="945" name="Google Shape;945;p11"/>
              <p:cNvGrpSpPr/>
              <p:nvPr/>
            </p:nvGrpSpPr>
            <p:grpSpPr>
              <a:xfrm>
                <a:off x="1339984" y="664537"/>
                <a:ext cx="207995" cy="204209"/>
                <a:chOff x="1541700" y="658850"/>
                <a:chExt cx="253838" cy="249218"/>
              </a:xfrm>
            </p:grpSpPr>
            <p:sp>
              <p:nvSpPr>
                <p:cNvPr id="946" name="Google Shape;946;p11"/>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1"/>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11"/>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949" name="Google Shape;949;p11"/>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950" name="Google Shape;950;p11"/>
          <p:cNvSpPr/>
          <p:nvPr/>
        </p:nvSpPr>
        <p:spPr>
          <a:xfrm>
            <a:off x="946050" y="108942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1"/>
          <p:cNvSpPr txBox="1"/>
          <p:nvPr>
            <p:ph hasCustomPrompt="1" type="title"/>
          </p:nvPr>
        </p:nvSpPr>
        <p:spPr>
          <a:xfrm>
            <a:off x="1243200" y="1582350"/>
            <a:ext cx="66576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500">
                <a:solidFill>
                  <a:schemeClr val="accent3"/>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952" name="Google Shape;952;p11"/>
          <p:cNvSpPr txBox="1"/>
          <p:nvPr>
            <p:ph idx="1" type="subTitle"/>
          </p:nvPr>
        </p:nvSpPr>
        <p:spPr>
          <a:xfrm>
            <a:off x="1608925" y="3476800"/>
            <a:ext cx="5280600" cy="5415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3" name="Shape 9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54" name="Shape 954"/>
        <p:cNvGrpSpPr/>
        <p:nvPr/>
      </p:nvGrpSpPr>
      <p:grpSpPr>
        <a:xfrm>
          <a:off x="0" y="0"/>
          <a:ext cx="0" cy="0"/>
          <a:chOff x="0" y="0"/>
          <a:chExt cx="0" cy="0"/>
        </a:xfrm>
      </p:grpSpPr>
      <p:grpSp>
        <p:nvGrpSpPr>
          <p:cNvPr id="955" name="Google Shape;955;p13"/>
          <p:cNvGrpSpPr/>
          <p:nvPr/>
        </p:nvGrpSpPr>
        <p:grpSpPr>
          <a:xfrm>
            <a:off x="-23004" y="-1"/>
            <a:ext cx="9177565" cy="5143390"/>
            <a:chOff x="-23004" y="-1"/>
            <a:chExt cx="9177565" cy="5143390"/>
          </a:xfrm>
        </p:grpSpPr>
        <p:sp>
          <p:nvSpPr>
            <p:cNvPr id="956" name="Google Shape;956;p13"/>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13"/>
          <p:cNvSpPr/>
          <p:nvPr/>
        </p:nvSpPr>
        <p:spPr>
          <a:xfrm>
            <a:off x="600600" y="1014000"/>
            <a:ext cx="7942800" cy="3748500"/>
          </a:xfrm>
          <a:prstGeom prst="rect">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13"/>
          <p:cNvGrpSpPr/>
          <p:nvPr/>
        </p:nvGrpSpPr>
        <p:grpSpPr>
          <a:xfrm>
            <a:off x="3898049" y="4134564"/>
            <a:ext cx="1232672" cy="627928"/>
            <a:chOff x="2094425" y="748900"/>
            <a:chExt cx="887900" cy="452300"/>
          </a:xfrm>
        </p:grpSpPr>
        <p:sp>
          <p:nvSpPr>
            <p:cNvPr id="1016" name="Google Shape;1016;p13"/>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0" name="Google Shape;1020;p13"/>
          <p:cNvSpPr/>
          <p:nvPr/>
        </p:nvSpPr>
        <p:spPr>
          <a:xfrm>
            <a:off x="598182" y="3233454"/>
            <a:ext cx="1477624" cy="1512541"/>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rot="5400000">
            <a:off x="5987903" y="1373701"/>
            <a:ext cx="3032898" cy="2080346"/>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13"/>
          <p:cNvGrpSpPr/>
          <p:nvPr/>
        </p:nvGrpSpPr>
        <p:grpSpPr>
          <a:xfrm>
            <a:off x="600600" y="519300"/>
            <a:ext cx="7942800" cy="494700"/>
            <a:chOff x="600600" y="519300"/>
            <a:chExt cx="7942800" cy="494700"/>
          </a:xfrm>
        </p:grpSpPr>
        <p:sp>
          <p:nvSpPr>
            <p:cNvPr id="1024" name="Google Shape;1024;p13"/>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13"/>
            <p:cNvGrpSpPr/>
            <p:nvPr/>
          </p:nvGrpSpPr>
          <p:grpSpPr>
            <a:xfrm>
              <a:off x="7542569" y="681111"/>
              <a:ext cx="789243" cy="171052"/>
              <a:chOff x="733775" y="310686"/>
              <a:chExt cx="789243" cy="171052"/>
            </a:xfrm>
          </p:grpSpPr>
          <p:sp>
            <p:nvSpPr>
              <p:cNvPr id="1026" name="Google Shape;1026;p13"/>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027" name="Google Shape;1027;p13"/>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028" name="Google Shape;1028;p13"/>
              <p:cNvGrpSpPr/>
              <p:nvPr/>
            </p:nvGrpSpPr>
            <p:grpSpPr>
              <a:xfrm>
                <a:off x="1015525" y="313175"/>
                <a:ext cx="184510" cy="164017"/>
                <a:chOff x="7228702" y="774508"/>
                <a:chExt cx="285046" cy="253347"/>
              </a:xfrm>
            </p:grpSpPr>
            <p:grpSp>
              <p:nvGrpSpPr>
                <p:cNvPr id="1029" name="Google Shape;1029;p13"/>
                <p:cNvGrpSpPr/>
                <p:nvPr/>
              </p:nvGrpSpPr>
              <p:grpSpPr>
                <a:xfrm>
                  <a:off x="7313001" y="774508"/>
                  <a:ext cx="200747" cy="228523"/>
                  <a:chOff x="7313001" y="774508"/>
                  <a:chExt cx="200747" cy="228523"/>
                </a:xfrm>
              </p:grpSpPr>
              <p:sp>
                <p:nvSpPr>
                  <p:cNvPr id="1030" name="Google Shape;1030;p13"/>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031" name="Google Shape;1031;p13"/>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13"/>
                <p:cNvGrpSpPr/>
                <p:nvPr/>
              </p:nvGrpSpPr>
              <p:grpSpPr>
                <a:xfrm>
                  <a:off x="7228702" y="809455"/>
                  <a:ext cx="200757" cy="218400"/>
                  <a:chOff x="7269477" y="781280"/>
                  <a:chExt cx="200757" cy="218400"/>
                </a:xfrm>
              </p:grpSpPr>
              <p:sp>
                <p:nvSpPr>
                  <p:cNvPr id="1033" name="Google Shape;1033;p13"/>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034" name="Google Shape;1034;p13"/>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35" name="Google Shape;1035;p13"/>
            <p:cNvGrpSpPr/>
            <p:nvPr/>
          </p:nvGrpSpPr>
          <p:grpSpPr>
            <a:xfrm>
              <a:off x="812189" y="664537"/>
              <a:ext cx="800559" cy="204209"/>
              <a:chOff x="747420" y="664537"/>
              <a:chExt cx="800559" cy="204209"/>
            </a:xfrm>
          </p:grpSpPr>
          <p:grpSp>
            <p:nvGrpSpPr>
              <p:cNvPr id="1036" name="Google Shape;1036;p13"/>
              <p:cNvGrpSpPr/>
              <p:nvPr/>
            </p:nvGrpSpPr>
            <p:grpSpPr>
              <a:xfrm>
                <a:off x="1339984" y="664537"/>
                <a:ext cx="207995" cy="204209"/>
                <a:chOff x="1541700" y="658850"/>
                <a:chExt cx="253838" cy="249218"/>
              </a:xfrm>
            </p:grpSpPr>
            <p:sp>
              <p:nvSpPr>
                <p:cNvPr id="1037" name="Google Shape;1037;p13"/>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9" name="Google Shape;1039;p13"/>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040" name="Google Shape;1040;p13"/>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041" name="Google Shape;1041;p13"/>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2" name="Google Shape;1042;p13"/>
          <p:cNvSpPr txBox="1"/>
          <p:nvPr>
            <p:ph idx="1" type="subTitle"/>
          </p:nvPr>
        </p:nvSpPr>
        <p:spPr>
          <a:xfrm>
            <a:off x="1795550" y="3208938"/>
            <a:ext cx="2367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3" name="Google Shape;1043;p13"/>
          <p:cNvSpPr txBox="1"/>
          <p:nvPr>
            <p:ph idx="2" type="subTitle"/>
          </p:nvPr>
        </p:nvSpPr>
        <p:spPr>
          <a:xfrm>
            <a:off x="1795550" y="3678738"/>
            <a:ext cx="23673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44" name="Google Shape;1044;p13"/>
          <p:cNvSpPr txBox="1"/>
          <p:nvPr>
            <p:ph hasCustomPrompt="1" idx="3" type="title"/>
          </p:nvPr>
        </p:nvSpPr>
        <p:spPr>
          <a:xfrm>
            <a:off x="876950" y="3579613"/>
            <a:ext cx="588000" cy="371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45" name="Google Shape;1045;p13"/>
          <p:cNvSpPr txBox="1"/>
          <p:nvPr>
            <p:ph idx="4" type="subTitle"/>
          </p:nvPr>
        </p:nvSpPr>
        <p:spPr>
          <a:xfrm>
            <a:off x="5733550" y="3208938"/>
            <a:ext cx="2367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6" name="Google Shape;1046;p13"/>
          <p:cNvSpPr txBox="1"/>
          <p:nvPr>
            <p:ph idx="5" type="subTitle"/>
          </p:nvPr>
        </p:nvSpPr>
        <p:spPr>
          <a:xfrm>
            <a:off x="5733550" y="3678738"/>
            <a:ext cx="23673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47" name="Google Shape;1047;p13"/>
          <p:cNvSpPr txBox="1"/>
          <p:nvPr>
            <p:ph hasCustomPrompt="1" idx="6" type="title"/>
          </p:nvPr>
        </p:nvSpPr>
        <p:spPr>
          <a:xfrm>
            <a:off x="4814950" y="3579613"/>
            <a:ext cx="588000" cy="371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48" name="Google Shape;1048;p13"/>
          <p:cNvSpPr txBox="1"/>
          <p:nvPr>
            <p:ph idx="7" type="subTitle"/>
          </p:nvPr>
        </p:nvSpPr>
        <p:spPr>
          <a:xfrm>
            <a:off x="1795550" y="1455113"/>
            <a:ext cx="2367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400"/>
              <a:buFont typeface="Gaegu"/>
              <a:buNone/>
              <a:defRPr b="1" sz="2600">
                <a:solidFill>
                  <a:schemeClr val="dk1"/>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 name="Google Shape;1049;p13"/>
          <p:cNvSpPr txBox="1"/>
          <p:nvPr>
            <p:ph idx="8" type="subTitle"/>
          </p:nvPr>
        </p:nvSpPr>
        <p:spPr>
          <a:xfrm>
            <a:off x="1795550" y="1924913"/>
            <a:ext cx="23673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50" name="Google Shape;1050;p13"/>
          <p:cNvSpPr txBox="1"/>
          <p:nvPr>
            <p:ph hasCustomPrompt="1" idx="9" type="title"/>
          </p:nvPr>
        </p:nvSpPr>
        <p:spPr>
          <a:xfrm>
            <a:off x="876950" y="1825788"/>
            <a:ext cx="588000" cy="371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51" name="Google Shape;1051;p13"/>
          <p:cNvSpPr txBox="1"/>
          <p:nvPr>
            <p:ph idx="13" type="subTitle"/>
          </p:nvPr>
        </p:nvSpPr>
        <p:spPr>
          <a:xfrm>
            <a:off x="5733550" y="1455113"/>
            <a:ext cx="2367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2" name="Google Shape;1052;p13"/>
          <p:cNvSpPr txBox="1"/>
          <p:nvPr>
            <p:ph idx="14" type="subTitle"/>
          </p:nvPr>
        </p:nvSpPr>
        <p:spPr>
          <a:xfrm>
            <a:off x="5733550" y="1924913"/>
            <a:ext cx="23673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53" name="Google Shape;1053;p13"/>
          <p:cNvSpPr txBox="1"/>
          <p:nvPr>
            <p:ph hasCustomPrompt="1" idx="15" type="title"/>
          </p:nvPr>
        </p:nvSpPr>
        <p:spPr>
          <a:xfrm>
            <a:off x="4814950" y="1825788"/>
            <a:ext cx="588000" cy="371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054" name="Shape 1054"/>
        <p:cNvGrpSpPr/>
        <p:nvPr/>
      </p:nvGrpSpPr>
      <p:grpSpPr>
        <a:xfrm>
          <a:off x="0" y="0"/>
          <a:ext cx="0" cy="0"/>
          <a:chOff x="0" y="0"/>
          <a:chExt cx="0" cy="0"/>
        </a:xfrm>
      </p:grpSpPr>
      <p:grpSp>
        <p:nvGrpSpPr>
          <p:cNvPr id="1055" name="Google Shape;1055;p14"/>
          <p:cNvGrpSpPr/>
          <p:nvPr/>
        </p:nvGrpSpPr>
        <p:grpSpPr>
          <a:xfrm>
            <a:off x="-23004" y="-1"/>
            <a:ext cx="9177565" cy="5143390"/>
            <a:chOff x="-23004" y="-1"/>
            <a:chExt cx="9177565" cy="5143390"/>
          </a:xfrm>
        </p:grpSpPr>
        <p:sp>
          <p:nvSpPr>
            <p:cNvPr id="1056" name="Google Shape;1056;p14"/>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4" name="Google Shape;1114;p14"/>
          <p:cNvSpPr/>
          <p:nvPr/>
        </p:nvSpPr>
        <p:spPr>
          <a:xfrm>
            <a:off x="946050" y="1089175"/>
            <a:ext cx="7251900" cy="33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946050" y="1089176"/>
            <a:ext cx="7251900" cy="33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14"/>
          <p:cNvGrpSpPr/>
          <p:nvPr/>
        </p:nvGrpSpPr>
        <p:grpSpPr>
          <a:xfrm>
            <a:off x="1239039" y="1391236"/>
            <a:ext cx="385328" cy="443858"/>
            <a:chOff x="1239039" y="1391236"/>
            <a:chExt cx="385328" cy="443858"/>
          </a:xfrm>
        </p:grpSpPr>
        <p:sp>
          <p:nvSpPr>
            <p:cNvPr id="1117" name="Google Shape;1117;p14"/>
            <p:cNvSpPr/>
            <p:nvPr/>
          </p:nvSpPr>
          <p:spPr>
            <a:xfrm>
              <a:off x="1561032" y="1577766"/>
              <a:ext cx="63334" cy="59565"/>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1463998" y="1698449"/>
              <a:ext cx="66291" cy="85801"/>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1496811" y="1391236"/>
              <a:ext cx="43750" cy="41607"/>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1412562" y="1502755"/>
              <a:ext cx="67695" cy="65108"/>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1402289" y="1597424"/>
              <a:ext cx="66069" cy="66808"/>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1334595" y="1777451"/>
              <a:ext cx="54466" cy="57644"/>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1283158" y="1416289"/>
              <a:ext cx="79445" cy="86466"/>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1239039" y="1561803"/>
              <a:ext cx="76563" cy="78189"/>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14"/>
          <p:cNvGrpSpPr/>
          <p:nvPr/>
        </p:nvGrpSpPr>
        <p:grpSpPr>
          <a:xfrm>
            <a:off x="872579" y="2881252"/>
            <a:ext cx="7396781" cy="2122829"/>
            <a:chOff x="872579" y="2881252"/>
            <a:chExt cx="7396781" cy="2122829"/>
          </a:xfrm>
        </p:grpSpPr>
        <p:grpSp>
          <p:nvGrpSpPr>
            <p:cNvPr id="1126" name="Google Shape;1126;p14"/>
            <p:cNvGrpSpPr/>
            <p:nvPr/>
          </p:nvGrpSpPr>
          <p:grpSpPr>
            <a:xfrm>
              <a:off x="933400" y="3795585"/>
              <a:ext cx="7277175" cy="675466"/>
              <a:chOff x="933416" y="2961528"/>
              <a:chExt cx="7277175" cy="1509422"/>
            </a:xfrm>
          </p:grpSpPr>
          <p:sp>
            <p:nvSpPr>
              <p:cNvPr id="1127" name="Google Shape;1127;p14"/>
              <p:cNvSpPr/>
              <p:nvPr/>
            </p:nvSpPr>
            <p:spPr>
              <a:xfrm>
                <a:off x="933416" y="2961528"/>
                <a:ext cx="7277175" cy="1374550"/>
              </a:xfrm>
              <a:custGeom>
                <a:rect b="b" l="l" r="r" t="t"/>
                <a:pathLst>
                  <a:path extrusionOk="0" h="54982" w="291087">
                    <a:moveTo>
                      <a:pt x="258" y="15340"/>
                    </a:moveTo>
                    <a:cubicBezTo>
                      <a:pt x="-2001" y="8100"/>
                      <a:pt x="10973" y="3234"/>
                      <a:pt x="23890" y="2481"/>
                    </a:cubicBezTo>
                    <a:cubicBezTo>
                      <a:pt x="36807" y="1728"/>
                      <a:pt x="58702" y="11228"/>
                      <a:pt x="77758" y="10822"/>
                    </a:cubicBezTo>
                    <a:cubicBezTo>
                      <a:pt x="96815" y="10417"/>
                      <a:pt x="113554" y="-821"/>
                      <a:pt x="138229" y="48"/>
                    </a:cubicBezTo>
                    <a:cubicBezTo>
                      <a:pt x="162904" y="917"/>
                      <a:pt x="201597" y="16035"/>
                      <a:pt x="225808" y="16035"/>
                    </a:cubicBezTo>
                    <a:cubicBezTo>
                      <a:pt x="250020" y="16035"/>
                      <a:pt x="273246" y="-879"/>
                      <a:pt x="283498" y="48"/>
                    </a:cubicBezTo>
                    <a:cubicBezTo>
                      <a:pt x="293750" y="975"/>
                      <a:pt x="292129" y="12676"/>
                      <a:pt x="287321" y="21596"/>
                    </a:cubicBezTo>
                    <a:cubicBezTo>
                      <a:pt x="282514" y="30516"/>
                      <a:pt x="296299" y="49515"/>
                      <a:pt x="254653" y="53569"/>
                    </a:cubicBezTo>
                    <a:cubicBezTo>
                      <a:pt x="213007" y="57624"/>
                      <a:pt x="79843" y="52295"/>
                      <a:pt x="37444" y="45923"/>
                    </a:cubicBezTo>
                    <a:cubicBezTo>
                      <a:pt x="-4955" y="39552"/>
                      <a:pt x="2517" y="22580"/>
                      <a:pt x="258" y="15340"/>
                    </a:cubicBezTo>
                    <a:close/>
                  </a:path>
                </a:pathLst>
              </a:custGeom>
              <a:solidFill>
                <a:schemeClr val="accent5"/>
              </a:solidFill>
              <a:ln>
                <a:noFill/>
              </a:ln>
            </p:spPr>
          </p:sp>
          <p:sp>
            <p:nvSpPr>
              <p:cNvPr id="1128" name="Google Shape;1128;p14"/>
              <p:cNvSpPr/>
              <p:nvPr/>
            </p:nvSpPr>
            <p:spPr>
              <a:xfrm>
                <a:off x="947025" y="3310250"/>
                <a:ext cx="7251900" cy="116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14"/>
            <p:cNvSpPr/>
            <p:nvPr/>
          </p:nvSpPr>
          <p:spPr>
            <a:xfrm rot="3206269">
              <a:off x="5927183" y="3090543"/>
              <a:ext cx="1378921" cy="1704246"/>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rot="3100714">
              <a:off x="4344590" y="3150985"/>
              <a:ext cx="1146920" cy="1428308"/>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rot="2843414">
              <a:off x="2526740" y="3195069"/>
              <a:ext cx="1240550" cy="144784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flipH="1" rot="-2843414">
              <a:off x="1205040" y="3195069"/>
              <a:ext cx="1240550" cy="144784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flipH="1" rot="-3051725">
              <a:off x="6696060" y="3141221"/>
              <a:ext cx="1240553" cy="1447852"/>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14"/>
          <p:cNvGrpSpPr/>
          <p:nvPr/>
        </p:nvGrpSpPr>
        <p:grpSpPr>
          <a:xfrm>
            <a:off x="946050" y="672163"/>
            <a:ext cx="7251900" cy="3798913"/>
            <a:chOff x="946050" y="672163"/>
            <a:chExt cx="7251900" cy="3798913"/>
          </a:xfrm>
        </p:grpSpPr>
        <p:sp>
          <p:nvSpPr>
            <p:cNvPr id="1135" name="Google Shape;1135;p14"/>
            <p:cNvSpPr/>
            <p:nvPr/>
          </p:nvSpPr>
          <p:spPr>
            <a:xfrm>
              <a:off x="946050" y="108917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6" name="Google Shape;1136;p14"/>
            <p:cNvGrpSpPr/>
            <p:nvPr/>
          </p:nvGrpSpPr>
          <p:grpSpPr>
            <a:xfrm>
              <a:off x="946050" y="672163"/>
              <a:ext cx="7251900" cy="417000"/>
              <a:chOff x="946050" y="672163"/>
              <a:chExt cx="7251900" cy="417000"/>
            </a:xfrm>
          </p:grpSpPr>
          <p:sp>
            <p:nvSpPr>
              <p:cNvPr id="1137" name="Google Shape;1137;p14"/>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8" name="Google Shape;1138;p14"/>
              <p:cNvGrpSpPr/>
              <p:nvPr/>
            </p:nvGrpSpPr>
            <p:grpSpPr>
              <a:xfrm>
                <a:off x="7209519" y="794061"/>
                <a:ext cx="789243" cy="171052"/>
                <a:chOff x="733775" y="310686"/>
                <a:chExt cx="789243" cy="171052"/>
              </a:xfrm>
            </p:grpSpPr>
            <p:sp>
              <p:nvSpPr>
                <p:cNvPr id="1139" name="Google Shape;1139;p14"/>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140" name="Google Shape;1140;p14"/>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141" name="Google Shape;1141;p14"/>
                <p:cNvGrpSpPr/>
                <p:nvPr/>
              </p:nvGrpSpPr>
              <p:grpSpPr>
                <a:xfrm>
                  <a:off x="1015525" y="313175"/>
                  <a:ext cx="184510" cy="164017"/>
                  <a:chOff x="7228702" y="774508"/>
                  <a:chExt cx="285046" cy="253347"/>
                </a:xfrm>
              </p:grpSpPr>
              <p:grpSp>
                <p:nvGrpSpPr>
                  <p:cNvPr id="1142" name="Google Shape;1142;p14"/>
                  <p:cNvGrpSpPr/>
                  <p:nvPr/>
                </p:nvGrpSpPr>
                <p:grpSpPr>
                  <a:xfrm>
                    <a:off x="7313001" y="774508"/>
                    <a:ext cx="200747" cy="228523"/>
                    <a:chOff x="7313001" y="774508"/>
                    <a:chExt cx="200747" cy="228523"/>
                  </a:xfrm>
                </p:grpSpPr>
                <p:sp>
                  <p:nvSpPr>
                    <p:cNvPr id="1143" name="Google Shape;1143;p14"/>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144" name="Google Shape;1144;p14"/>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14"/>
                  <p:cNvGrpSpPr/>
                  <p:nvPr/>
                </p:nvGrpSpPr>
                <p:grpSpPr>
                  <a:xfrm>
                    <a:off x="7228702" y="809455"/>
                    <a:ext cx="200757" cy="218400"/>
                    <a:chOff x="7269477" y="781280"/>
                    <a:chExt cx="200757" cy="218400"/>
                  </a:xfrm>
                </p:grpSpPr>
                <p:sp>
                  <p:nvSpPr>
                    <p:cNvPr id="1146" name="Google Shape;1146;p14"/>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147" name="Google Shape;1147;p14"/>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48" name="Google Shape;1148;p14"/>
              <p:cNvGrpSpPr/>
              <p:nvPr/>
            </p:nvGrpSpPr>
            <p:grpSpPr>
              <a:xfrm>
                <a:off x="1145239" y="777487"/>
                <a:ext cx="800559" cy="204209"/>
                <a:chOff x="747420" y="664537"/>
                <a:chExt cx="800559" cy="204209"/>
              </a:xfrm>
            </p:grpSpPr>
            <p:grpSp>
              <p:nvGrpSpPr>
                <p:cNvPr id="1149" name="Google Shape;1149;p14"/>
                <p:cNvGrpSpPr/>
                <p:nvPr/>
              </p:nvGrpSpPr>
              <p:grpSpPr>
                <a:xfrm>
                  <a:off x="1339984" y="664537"/>
                  <a:ext cx="207995" cy="204209"/>
                  <a:chOff x="1541700" y="658850"/>
                  <a:chExt cx="253838" cy="249218"/>
                </a:xfrm>
              </p:grpSpPr>
              <p:sp>
                <p:nvSpPr>
                  <p:cNvPr id="1150" name="Google Shape;1150;p14"/>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2" name="Google Shape;1152;p14"/>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153" name="Google Shape;1153;p14"/>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sp>
        <p:nvSpPr>
          <p:cNvPr id="1154" name="Google Shape;1154;p14"/>
          <p:cNvSpPr txBox="1"/>
          <p:nvPr>
            <p:ph type="title"/>
          </p:nvPr>
        </p:nvSpPr>
        <p:spPr>
          <a:xfrm>
            <a:off x="1509000" y="1551600"/>
            <a:ext cx="6126000" cy="14676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spcBef>
                <a:spcPts val="0"/>
              </a:spcBef>
              <a:spcAft>
                <a:spcPts val="0"/>
              </a:spcAft>
              <a:buSzPts val="3000"/>
              <a:buNone/>
              <a:defRPr b="0" sz="2000">
                <a:solidFill>
                  <a:schemeClr val="dk2"/>
                </a:solidFill>
                <a:latin typeface="Varela Round"/>
                <a:ea typeface="Varela Round"/>
                <a:cs typeface="Varela Round"/>
                <a:sym typeface="Varela Round"/>
              </a:defRPr>
            </a:lvl1pPr>
            <a:lvl2pPr lvl="1" rtl="0">
              <a:spcBef>
                <a:spcPts val="0"/>
              </a:spcBef>
              <a:spcAft>
                <a:spcPts val="0"/>
              </a:spcAft>
              <a:buSzPts val="2800"/>
              <a:buFont typeface="Gaegu"/>
              <a:buNone/>
              <a:defRPr b="1">
                <a:latin typeface="Gaegu"/>
                <a:ea typeface="Gaegu"/>
                <a:cs typeface="Gaegu"/>
                <a:sym typeface="Gaegu"/>
              </a:defRPr>
            </a:lvl2pPr>
            <a:lvl3pPr lvl="2" rtl="0">
              <a:spcBef>
                <a:spcPts val="0"/>
              </a:spcBef>
              <a:spcAft>
                <a:spcPts val="0"/>
              </a:spcAft>
              <a:buSzPts val="2800"/>
              <a:buFont typeface="Gaegu"/>
              <a:buNone/>
              <a:defRPr b="1">
                <a:latin typeface="Gaegu"/>
                <a:ea typeface="Gaegu"/>
                <a:cs typeface="Gaegu"/>
                <a:sym typeface="Gaegu"/>
              </a:defRPr>
            </a:lvl3pPr>
            <a:lvl4pPr lvl="3" rtl="0">
              <a:spcBef>
                <a:spcPts val="0"/>
              </a:spcBef>
              <a:spcAft>
                <a:spcPts val="0"/>
              </a:spcAft>
              <a:buSzPts val="2800"/>
              <a:buFont typeface="Gaegu"/>
              <a:buNone/>
              <a:defRPr b="1">
                <a:latin typeface="Gaegu"/>
                <a:ea typeface="Gaegu"/>
                <a:cs typeface="Gaegu"/>
                <a:sym typeface="Gaegu"/>
              </a:defRPr>
            </a:lvl4pPr>
            <a:lvl5pPr lvl="4" rtl="0">
              <a:spcBef>
                <a:spcPts val="0"/>
              </a:spcBef>
              <a:spcAft>
                <a:spcPts val="0"/>
              </a:spcAft>
              <a:buSzPts val="2800"/>
              <a:buFont typeface="Gaegu"/>
              <a:buNone/>
              <a:defRPr b="1">
                <a:latin typeface="Gaegu"/>
                <a:ea typeface="Gaegu"/>
                <a:cs typeface="Gaegu"/>
                <a:sym typeface="Gaegu"/>
              </a:defRPr>
            </a:lvl5pPr>
            <a:lvl6pPr lvl="5" rtl="0">
              <a:spcBef>
                <a:spcPts val="0"/>
              </a:spcBef>
              <a:spcAft>
                <a:spcPts val="0"/>
              </a:spcAft>
              <a:buSzPts val="2800"/>
              <a:buFont typeface="Gaegu"/>
              <a:buNone/>
              <a:defRPr b="1">
                <a:latin typeface="Gaegu"/>
                <a:ea typeface="Gaegu"/>
                <a:cs typeface="Gaegu"/>
                <a:sym typeface="Gaegu"/>
              </a:defRPr>
            </a:lvl6pPr>
            <a:lvl7pPr lvl="6" rtl="0">
              <a:spcBef>
                <a:spcPts val="0"/>
              </a:spcBef>
              <a:spcAft>
                <a:spcPts val="0"/>
              </a:spcAft>
              <a:buSzPts val="2800"/>
              <a:buFont typeface="Gaegu"/>
              <a:buNone/>
              <a:defRPr b="1">
                <a:latin typeface="Gaegu"/>
                <a:ea typeface="Gaegu"/>
                <a:cs typeface="Gaegu"/>
                <a:sym typeface="Gaegu"/>
              </a:defRPr>
            </a:lvl7pPr>
            <a:lvl8pPr lvl="7" rtl="0">
              <a:spcBef>
                <a:spcPts val="0"/>
              </a:spcBef>
              <a:spcAft>
                <a:spcPts val="0"/>
              </a:spcAft>
              <a:buSzPts val="2800"/>
              <a:buFont typeface="Gaegu"/>
              <a:buNone/>
              <a:defRPr b="1">
                <a:latin typeface="Gaegu"/>
                <a:ea typeface="Gaegu"/>
                <a:cs typeface="Gaegu"/>
                <a:sym typeface="Gaegu"/>
              </a:defRPr>
            </a:lvl8pPr>
            <a:lvl9pPr lvl="8" rtl="0">
              <a:spcBef>
                <a:spcPts val="0"/>
              </a:spcBef>
              <a:spcAft>
                <a:spcPts val="0"/>
              </a:spcAft>
              <a:buSzPts val="2800"/>
              <a:buFont typeface="Gaegu"/>
              <a:buNone/>
              <a:defRPr b="1">
                <a:latin typeface="Gaegu"/>
                <a:ea typeface="Gaegu"/>
                <a:cs typeface="Gaegu"/>
                <a:sym typeface="Gaegu"/>
              </a:defRPr>
            </a:lvl9pPr>
          </a:lstStyle>
          <a:p/>
        </p:txBody>
      </p:sp>
      <p:sp>
        <p:nvSpPr>
          <p:cNvPr id="1155" name="Google Shape;1155;p14"/>
          <p:cNvSpPr txBox="1"/>
          <p:nvPr>
            <p:ph idx="2" type="title"/>
          </p:nvPr>
        </p:nvSpPr>
        <p:spPr>
          <a:xfrm>
            <a:off x="1509000" y="3019197"/>
            <a:ext cx="6126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2400">
                <a:solidFill>
                  <a:schemeClr val="accent3"/>
                </a:solidFill>
              </a:defRPr>
            </a:lvl1pPr>
            <a:lvl2pPr lvl="1" rtl="0">
              <a:spcBef>
                <a:spcPts val="0"/>
              </a:spcBef>
              <a:spcAft>
                <a:spcPts val="0"/>
              </a:spcAft>
              <a:buSzPts val="2800"/>
              <a:buNone/>
              <a:defRPr>
                <a:latin typeface="Varela Round"/>
                <a:ea typeface="Varela Round"/>
                <a:cs typeface="Varela Round"/>
                <a:sym typeface="Varela Round"/>
              </a:defRPr>
            </a:lvl2pPr>
            <a:lvl3pPr lvl="2" rtl="0">
              <a:spcBef>
                <a:spcPts val="0"/>
              </a:spcBef>
              <a:spcAft>
                <a:spcPts val="0"/>
              </a:spcAft>
              <a:buSzPts val="2800"/>
              <a:buNone/>
              <a:defRPr>
                <a:latin typeface="Varela Round"/>
                <a:ea typeface="Varela Round"/>
                <a:cs typeface="Varela Round"/>
                <a:sym typeface="Varela Round"/>
              </a:defRPr>
            </a:lvl3pPr>
            <a:lvl4pPr lvl="3" rtl="0">
              <a:spcBef>
                <a:spcPts val="0"/>
              </a:spcBef>
              <a:spcAft>
                <a:spcPts val="0"/>
              </a:spcAft>
              <a:buSzPts val="2800"/>
              <a:buNone/>
              <a:defRPr>
                <a:latin typeface="Varela Round"/>
                <a:ea typeface="Varela Round"/>
                <a:cs typeface="Varela Round"/>
                <a:sym typeface="Varela Round"/>
              </a:defRPr>
            </a:lvl4pPr>
            <a:lvl5pPr lvl="4" rtl="0">
              <a:spcBef>
                <a:spcPts val="0"/>
              </a:spcBef>
              <a:spcAft>
                <a:spcPts val="0"/>
              </a:spcAft>
              <a:buSzPts val="2800"/>
              <a:buNone/>
              <a:defRPr>
                <a:latin typeface="Varela Round"/>
                <a:ea typeface="Varela Round"/>
                <a:cs typeface="Varela Round"/>
                <a:sym typeface="Varela Round"/>
              </a:defRPr>
            </a:lvl5pPr>
            <a:lvl6pPr lvl="5" rtl="0">
              <a:spcBef>
                <a:spcPts val="0"/>
              </a:spcBef>
              <a:spcAft>
                <a:spcPts val="0"/>
              </a:spcAft>
              <a:buSzPts val="2800"/>
              <a:buNone/>
              <a:defRPr>
                <a:latin typeface="Varela Round"/>
                <a:ea typeface="Varela Round"/>
                <a:cs typeface="Varela Round"/>
                <a:sym typeface="Varela Round"/>
              </a:defRPr>
            </a:lvl6pPr>
            <a:lvl7pPr lvl="6" rtl="0">
              <a:spcBef>
                <a:spcPts val="0"/>
              </a:spcBef>
              <a:spcAft>
                <a:spcPts val="0"/>
              </a:spcAft>
              <a:buSzPts val="2800"/>
              <a:buNone/>
              <a:defRPr>
                <a:latin typeface="Varela Round"/>
                <a:ea typeface="Varela Round"/>
                <a:cs typeface="Varela Round"/>
                <a:sym typeface="Varela Round"/>
              </a:defRPr>
            </a:lvl7pPr>
            <a:lvl8pPr lvl="7" rtl="0">
              <a:spcBef>
                <a:spcPts val="0"/>
              </a:spcBef>
              <a:spcAft>
                <a:spcPts val="0"/>
              </a:spcAft>
              <a:buSzPts val="2800"/>
              <a:buNone/>
              <a:defRPr>
                <a:latin typeface="Varela Round"/>
                <a:ea typeface="Varela Round"/>
                <a:cs typeface="Varela Round"/>
                <a:sym typeface="Varela Round"/>
              </a:defRPr>
            </a:lvl8pPr>
            <a:lvl9pPr lvl="8" rtl="0">
              <a:spcBef>
                <a:spcPts val="0"/>
              </a:spcBef>
              <a:spcAft>
                <a:spcPts val="0"/>
              </a:spcAft>
              <a:buSzPts val="2800"/>
              <a:buNone/>
              <a:defRPr>
                <a:latin typeface="Varela Round"/>
                <a:ea typeface="Varela Round"/>
                <a:cs typeface="Varela Round"/>
                <a:sym typeface="Varela Rou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156" name="Shape 1156"/>
        <p:cNvGrpSpPr/>
        <p:nvPr/>
      </p:nvGrpSpPr>
      <p:grpSpPr>
        <a:xfrm>
          <a:off x="0" y="0"/>
          <a:ext cx="0" cy="0"/>
          <a:chOff x="0" y="0"/>
          <a:chExt cx="0" cy="0"/>
        </a:xfrm>
      </p:grpSpPr>
      <p:grpSp>
        <p:nvGrpSpPr>
          <p:cNvPr id="1157" name="Google Shape;1157;p15"/>
          <p:cNvGrpSpPr/>
          <p:nvPr/>
        </p:nvGrpSpPr>
        <p:grpSpPr>
          <a:xfrm>
            <a:off x="-23004" y="-1"/>
            <a:ext cx="9177565" cy="5143390"/>
            <a:chOff x="-23004" y="-1"/>
            <a:chExt cx="9177565" cy="5143390"/>
          </a:xfrm>
        </p:grpSpPr>
        <p:sp>
          <p:nvSpPr>
            <p:cNvPr id="1158" name="Google Shape;1158;p15"/>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15"/>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7" name="Google Shape;1217;p15"/>
          <p:cNvGrpSpPr/>
          <p:nvPr/>
        </p:nvGrpSpPr>
        <p:grpSpPr>
          <a:xfrm rot="10800000">
            <a:off x="3223925" y="847675"/>
            <a:ext cx="887900" cy="452300"/>
            <a:chOff x="2094425" y="748900"/>
            <a:chExt cx="887900" cy="452300"/>
          </a:xfrm>
        </p:grpSpPr>
        <p:sp>
          <p:nvSpPr>
            <p:cNvPr id="1218" name="Google Shape;1218;p15"/>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rgbClr val="C09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2" name="Google Shape;1222;p15"/>
          <p:cNvSpPr/>
          <p:nvPr/>
        </p:nvSpPr>
        <p:spPr>
          <a:xfrm rot="-6700904">
            <a:off x="7591217" y="721081"/>
            <a:ext cx="939217" cy="809735"/>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a:off x="600600" y="3189376"/>
            <a:ext cx="1536718" cy="1573103"/>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4" name="Google Shape;1224;p15"/>
          <p:cNvGrpSpPr/>
          <p:nvPr/>
        </p:nvGrpSpPr>
        <p:grpSpPr>
          <a:xfrm>
            <a:off x="600600" y="519300"/>
            <a:ext cx="7942800" cy="494700"/>
            <a:chOff x="600600" y="519300"/>
            <a:chExt cx="7942800" cy="494700"/>
          </a:xfrm>
        </p:grpSpPr>
        <p:sp>
          <p:nvSpPr>
            <p:cNvPr id="1225" name="Google Shape;1225;p15"/>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6" name="Google Shape;1226;p15"/>
            <p:cNvGrpSpPr/>
            <p:nvPr/>
          </p:nvGrpSpPr>
          <p:grpSpPr>
            <a:xfrm>
              <a:off x="7542569" y="681111"/>
              <a:ext cx="789243" cy="171052"/>
              <a:chOff x="733775" y="310686"/>
              <a:chExt cx="789243" cy="171052"/>
            </a:xfrm>
          </p:grpSpPr>
          <p:sp>
            <p:nvSpPr>
              <p:cNvPr id="1227" name="Google Shape;1227;p15"/>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228" name="Google Shape;1228;p15"/>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229" name="Google Shape;1229;p15"/>
              <p:cNvGrpSpPr/>
              <p:nvPr/>
            </p:nvGrpSpPr>
            <p:grpSpPr>
              <a:xfrm>
                <a:off x="1015525" y="313175"/>
                <a:ext cx="184510" cy="164017"/>
                <a:chOff x="7228702" y="774508"/>
                <a:chExt cx="285046" cy="253347"/>
              </a:xfrm>
            </p:grpSpPr>
            <p:grpSp>
              <p:nvGrpSpPr>
                <p:cNvPr id="1230" name="Google Shape;1230;p15"/>
                <p:cNvGrpSpPr/>
                <p:nvPr/>
              </p:nvGrpSpPr>
              <p:grpSpPr>
                <a:xfrm>
                  <a:off x="7313001" y="774508"/>
                  <a:ext cx="200747" cy="228523"/>
                  <a:chOff x="7313001" y="774508"/>
                  <a:chExt cx="200747" cy="228523"/>
                </a:xfrm>
              </p:grpSpPr>
              <p:sp>
                <p:nvSpPr>
                  <p:cNvPr id="1231" name="Google Shape;1231;p15"/>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232" name="Google Shape;1232;p15"/>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3" name="Google Shape;1233;p15"/>
                <p:cNvGrpSpPr/>
                <p:nvPr/>
              </p:nvGrpSpPr>
              <p:grpSpPr>
                <a:xfrm>
                  <a:off x="7228702" y="809455"/>
                  <a:ext cx="200757" cy="218400"/>
                  <a:chOff x="7269477" y="781280"/>
                  <a:chExt cx="200757" cy="218400"/>
                </a:xfrm>
              </p:grpSpPr>
              <p:sp>
                <p:nvSpPr>
                  <p:cNvPr id="1234" name="Google Shape;1234;p15"/>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235" name="Google Shape;1235;p15"/>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36" name="Google Shape;1236;p15"/>
            <p:cNvGrpSpPr/>
            <p:nvPr/>
          </p:nvGrpSpPr>
          <p:grpSpPr>
            <a:xfrm>
              <a:off x="812189" y="664537"/>
              <a:ext cx="800559" cy="204209"/>
              <a:chOff x="747420" y="664537"/>
              <a:chExt cx="800559" cy="204209"/>
            </a:xfrm>
          </p:grpSpPr>
          <p:grpSp>
            <p:nvGrpSpPr>
              <p:cNvPr id="1237" name="Google Shape;1237;p15"/>
              <p:cNvGrpSpPr/>
              <p:nvPr/>
            </p:nvGrpSpPr>
            <p:grpSpPr>
              <a:xfrm>
                <a:off x="1339984" y="664537"/>
                <a:ext cx="207995" cy="204209"/>
                <a:chOff x="1541700" y="658850"/>
                <a:chExt cx="253838" cy="249218"/>
              </a:xfrm>
            </p:grpSpPr>
            <p:sp>
              <p:nvSpPr>
                <p:cNvPr id="1238" name="Google Shape;1238;p15"/>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0" name="Google Shape;1240;p15"/>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241" name="Google Shape;1241;p15"/>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1242" name="Google Shape;1242;p15"/>
          <p:cNvGrpSpPr/>
          <p:nvPr/>
        </p:nvGrpSpPr>
        <p:grpSpPr>
          <a:xfrm>
            <a:off x="7127404" y="2588027"/>
            <a:ext cx="1416114" cy="1573141"/>
            <a:chOff x="7393400" y="2351813"/>
            <a:chExt cx="1150003" cy="1277522"/>
          </a:xfrm>
        </p:grpSpPr>
        <p:sp>
          <p:nvSpPr>
            <p:cNvPr id="1243" name="Google Shape;1243;p15"/>
            <p:cNvSpPr/>
            <p:nvPr/>
          </p:nvSpPr>
          <p:spPr>
            <a:xfrm flipH="1">
              <a:off x="7488154" y="2439655"/>
              <a:ext cx="962609" cy="1189680"/>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flipH="1">
              <a:off x="7603570" y="2351813"/>
              <a:ext cx="939833" cy="117041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flipH="1">
              <a:off x="7393400" y="2570576"/>
              <a:ext cx="835770" cy="975393"/>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15"/>
          <p:cNvGrpSpPr/>
          <p:nvPr/>
        </p:nvGrpSpPr>
        <p:grpSpPr>
          <a:xfrm>
            <a:off x="719995" y="1169131"/>
            <a:ext cx="439697" cy="506486"/>
            <a:chOff x="3150425" y="3024575"/>
            <a:chExt cx="130350" cy="150150"/>
          </a:xfrm>
        </p:grpSpPr>
        <p:sp>
          <p:nvSpPr>
            <p:cNvPr id="1247" name="Google Shape;1247;p15"/>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5"/>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5"/>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5" name="Google Shape;1255;p15"/>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
          <p:cNvSpPr txBox="1"/>
          <p:nvPr>
            <p:ph idx="1" type="subTitle"/>
          </p:nvPr>
        </p:nvSpPr>
        <p:spPr>
          <a:xfrm>
            <a:off x="1125697" y="283187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257" name="Google Shape;1257;p15"/>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8" name="Google Shape;1258;p15"/>
          <p:cNvSpPr txBox="1"/>
          <p:nvPr>
            <p:ph idx="2" type="subTitle"/>
          </p:nvPr>
        </p:nvSpPr>
        <p:spPr>
          <a:xfrm>
            <a:off x="1125697" y="3301675"/>
            <a:ext cx="18747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59" name="Google Shape;1259;p15"/>
          <p:cNvSpPr txBox="1"/>
          <p:nvPr>
            <p:ph idx="3" type="subTitle"/>
          </p:nvPr>
        </p:nvSpPr>
        <p:spPr>
          <a:xfrm>
            <a:off x="3634647" y="283187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260" name="Google Shape;1260;p15"/>
          <p:cNvSpPr txBox="1"/>
          <p:nvPr>
            <p:ph idx="4" type="subTitle"/>
          </p:nvPr>
        </p:nvSpPr>
        <p:spPr>
          <a:xfrm>
            <a:off x="3634647" y="3301675"/>
            <a:ext cx="18747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61" name="Google Shape;1261;p15"/>
          <p:cNvSpPr txBox="1"/>
          <p:nvPr>
            <p:ph idx="5" type="subTitle"/>
          </p:nvPr>
        </p:nvSpPr>
        <p:spPr>
          <a:xfrm>
            <a:off x="6143597" y="283187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262" name="Google Shape;1262;p15"/>
          <p:cNvSpPr txBox="1"/>
          <p:nvPr>
            <p:ph idx="6" type="subTitle"/>
          </p:nvPr>
        </p:nvSpPr>
        <p:spPr>
          <a:xfrm>
            <a:off x="6143597" y="3301675"/>
            <a:ext cx="18747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1263" name="Shape 1263"/>
        <p:cNvGrpSpPr/>
        <p:nvPr/>
      </p:nvGrpSpPr>
      <p:grpSpPr>
        <a:xfrm>
          <a:off x="0" y="0"/>
          <a:ext cx="0" cy="0"/>
          <a:chOff x="0" y="0"/>
          <a:chExt cx="0" cy="0"/>
        </a:xfrm>
      </p:grpSpPr>
      <p:grpSp>
        <p:nvGrpSpPr>
          <p:cNvPr id="1264" name="Google Shape;1264;p16"/>
          <p:cNvGrpSpPr/>
          <p:nvPr/>
        </p:nvGrpSpPr>
        <p:grpSpPr>
          <a:xfrm>
            <a:off x="-23004" y="-1"/>
            <a:ext cx="9177565" cy="5143390"/>
            <a:chOff x="-23004" y="-1"/>
            <a:chExt cx="9177565" cy="5143390"/>
          </a:xfrm>
        </p:grpSpPr>
        <p:sp>
          <p:nvSpPr>
            <p:cNvPr id="1265" name="Google Shape;1265;p16"/>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6"/>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6"/>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6"/>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6"/>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6"/>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6"/>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6"/>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6"/>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6"/>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6"/>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6"/>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6"/>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6"/>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6"/>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6"/>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6"/>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6"/>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6"/>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3" name="Google Shape;1323;p16"/>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6"/>
          <p:cNvSpPr/>
          <p:nvPr/>
        </p:nvSpPr>
        <p:spPr>
          <a:xfrm>
            <a:off x="794774" y="1172835"/>
            <a:ext cx="296828" cy="352438"/>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5" name="Google Shape;1325;p16"/>
          <p:cNvGrpSpPr/>
          <p:nvPr/>
        </p:nvGrpSpPr>
        <p:grpSpPr>
          <a:xfrm flipH="1" rot="4458991">
            <a:off x="5248835" y="528243"/>
            <a:ext cx="681692" cy="1165263"/>
            <a:chOff x="478350" y="474400"/>
            <a:chExt cx="344250" cy="588450"/>
          </a:xfrm>
        </p:grpSpPr>
        <p:sp>
          <p:nvSpPr>
            <p:cNvPr id="1326" name="Google Shape;1326;p16"/>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6"/>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16"/>
          <p:cNvGrpSpPr/>
          <p:nvPr/>
        </p:nvGrpSpPr>
        <p:grpSpPr>
          <a:xfrm>
            <a:off x="600600" y="519300"/>
            <a:ext cx="7942800" cy="494700"/>
            <a:chOff x="600600" y="519300"/>
            <a:chExt cx="7942800" cy="494700"/>
          </a:xfrm>
        </p:grpSpPr>
        <p:sp>
          <p:nvSpPr>
            <p:cNvPr id="1329" name="Google Shape;1329;p16"/>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16"/>
            <p:cNvGrpSpPr/>
            <p:nvPr/>
          </p:nvGrpSpPr>
          <p:grpSpPr>
            <a:xfrm>
              <a:off x="7542569" y="681111"/>
              <a:ext cx="789243" cy="171052"/>
              <a:chOff x="733775" y="310686"/>
              <a:chExt cx="789243" cy="171052"/>
            </a:xfrm>
          </p:grpSpPr>
          <p:sp>
            <p:nvSpPr>
              <p:cNvPr id="1331" name="Google Shape;1331;p16"/>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332" name="Google Shape;1332;p16"/>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333" name="Google Shape;1333;p16"/>
              <p:cNvGrpSpPr/>
              <p:nvPr/>
            </p:nvGrpSpPr>
            <p:grpSpPr>
              <a:xfrm>
                <a:off x="1015525" y="313175"/>
                <a:ext cx="184510" cy="164017"/>
                <a:chOff x="7228702" y="774508"/>
                <a:chExt cx="285046" cy="253347"/>
              </a:xfrm>
            </p:grpSpPr>
            <p:grpSp>
              <p:nvGrpSpPr>
                <p:cNvPr id="1334" name="Google Shape;1334;p16"/>
                <p:cNvGrpSpPr/>
                <p:nvPr/>
              </p:nvGrpSpPr>
              <p:grpSpPr>
                <a:xfrm>
                  <a:off x="7313001" y="774508"/>
                  <a:ext cx="200747" cy="228523"/>
                  <a:chOff x="7313001" y="774508"/>
                  <a:chExt cx="200747" cy="228523"/>
                </a:xfrm>
              </p:grpSpPr>
              <p:sp>
                <p:nvSpPr>
                  <p:cNvPr id="1335" name="Google Shape;1335;p16"/>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336" name="Google Shape;1336;p16"/>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16"/>
                <p:cNvGrpSpPr/>
                <p:nvPr/>
              </p:nvGrpSpPr>
              <p:grpSpPr>
                <a:xfrm>
                  <a:off x="7228702" y="809455"/>
                  <a:ext cx="200757" cy="218400"/>
                  <a:chOff x="7269477" y="781280"/>
                  <a:chExt cx="200757" cy="218400"/>
                </a:xfrm>
              </p:grpSpPr>
              <p:sp>
                <p:nvSpPr>
                  <p:cNvPr id="1338" name="Google Shape;1338;p16"/>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339" name="Google Shape;1339;p16"/>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40" name="Google Shape;1340;p16"/>
            <p:cNvGrpSpPr/>
            <p:nvPr/>
          </p:nvGrpSpPr>
          <p:grpSpPr>
            <a:xfrm>
              <a:off x="812189" y="664537"/>
              <a:ext cx="800559" cy="204209"/>
              <a:chOff x="747420" y="664537"/>
              <a:chExt cx="800559" cy="204209"/>
            </a:xfrm>
          </p:grpSpPr>
          <p:grpSp>
            <p:nvGrpSpPr>
              <p:cNvPr id="1341" name="Google Shape;1341;p16"/>
              <p:cNvGrpSpPr/>
              <p:nvPr/>
            </p:nvGrpSpPr>
            <p:grpSpPr>
              <a:xfrm>
                <a:off x="1339984" y="664537"/>
                <a:ext cx="207995" cy="204209"/>
                <a:chOff x="1541700" y="658850"/>
                <a:chExt cx="253838" cy="249218"/>
              </a:xfrm>
            </p:grpSpPr>
            <p:sp>
              <p:nvSpPr>
                <p:cNvPr id="1342" name="Google Shape;1342;p16"/>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6"/>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4" name="Google Shape;1344;p16"/>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345" name="Google Shape;1345;p16"/>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1346" name="Google Shape;1346;p16"/>
          <p:cNvGrpSpPr/>
          <p:nvPr/>
        </p:nvGrpSpPr>
        <p:grpSpPr>
          <a:xfrm>
            <a:off x="538649" y="2111364"/>
            <a:ext cx="8123716" cy="2651398"/>
            <a:chOff x="875100" y="2141450"/>
            <a:chExt cx="7449534" cy="2329875"/>
          </a:xfrm>
        </p:grpSpPr>
        <p:sp>
          <p:nvSpPr>
            <p:cNvPr id="1347" name="Google Shape;1347;p16"/>
            <p:cNvSpPr/>
            <p:nvPr/>
          </p:nvSpPr>
          <p:spPr>
            <a:xfrm>
              <a:off x="875100" y="3115925"/>
              <a:ext cx="7449534" cy="126327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6"/>
            <p:cNvSpPr/>
            <p:nvPr/>
          </p:nvSpPr>
          <p:spPr>
            <a:xfrm>
              <a:off x="946050" y="3372125"/>
              <a:ext cx="72519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6"/>
            <p:cNvSpPr/>
            <p:nvPr/>
          </p:nvSpPr>
          <p:spPr>
            <a:xfrm rot="2700000">
              <a:off x="1301006" y="2510697"/>
              <a:ext cx="1248769" cy="155514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6"/>
            <p:cNvSpPr/>
            <p:nvPr/>
          </p:nvSpPr>
          <p:spPr>
            <a:xfrm rot="3190588">
              <a:off x="2984816" y="2437407"/>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6"/>
            <p:cNvSpPr/>
            <p:nvPr/>
          </p:nvSpPr>
          <p:spPr>
            <a:xfrm flipH="1" rot="7609412">
              <a:off x="4730016" y="2437394"/>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6"/>
            <p:cNvSpPr/>
            <p:nvPr/>
          </p:nvSpPr>
          <p:spPr>
            <a:xfrm rot="3337315">
              <a:off x="6443445" y="2313459"/>
              <a:ext cx="1368488" cy="180411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6"/>
            <p:cNvSpPr/>
            <p:nvPr/>
          </p:nvSpPr>
          <p:spPr>
            <a:xfrm rot="3337232">
              <a:off x="6792150" y="2572869"/>
              <a:ext cx="1105604" cy="1457516"/>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16"/>
          <p:cNvGrpSpPr/>
          <p:nvPr/>
        </p:nvGrpSpPr>
        <p:grpSpPr>
          <a:xfrm>
            <a:off x="7867060" y="1237762"/>
            <a:ext cx="490994" cy="434605"/>
            <a:chOff x="3279750" y="4755375"/>
            <a:chExt cx="144725" cy="128100"/>
          </a:xfrm>
        </p:grpSpPr>
        <p:sp>
          <p:nvSpPr>
            <p:cNvPr id="1355" name="Google Shape;1355;p16"/>
            <p:cNvSpPr/>
            <p:nvPr/>
          </p:nvSpPr>
          <p:spPr>
            <a:xfrm>
              <a:off x="3279750" y="4755375"/>
              <a:ext cx="144725" cy="128100"/>
            </a:xfrm>
            <a:custGeom>
              <a:rect b="b" l="l" r="r" t="t"/>
              <a:pathLst>
                <a:path extrusionOk="0" h="5124" w="5789">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6"/>
            <p:cNvSpPr/>
            <p:nvPr/>
          </p:nvSpPr>
          <p:spPr>
            <a:xfrm>
              <a:off x="3324800" y="4798525"/>
              <a:ext cx="57975" cy="41975"/>
            </a:xfrm>
            <a:custGeom>
              <a:rect b="b" l="l" r="r" t="t"/>
              <a:pathLst>
                <a:path extrusionOk="0" h="1679" w="2319">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7" name="Google Shape;1357;p16"/>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6"/>
          <p:cNvSpPr txBox="1"/>
          <p:nvPr>
            <p:ph type="title"/>
          </p:nvPr>
        </p:nvSpPr>
        <p:spPr>
          <a:xfrm>
            <a:off x="2893225" y="1699038"/>
            <a:ext cx="4794900" cy="989400"/>
          </a:xfrm>
          <a:prstGeom prst="rect">
            <a:avLst/>
          </a:prstGeom>
        </p:spPr>
        <p:txBody>
          <a:bodyPr anchorCtr="0" anchor="ctr" bIns="0" lIns="0" spcFirstLastPara="1" rIns="0" wrap="square" tIns="0">
            <a:noAutofit/>
          </a:bodyPr>
          <a:lstStyle>
            <a:lvl1pPr lvl="0" rtl="0" algn="l">
              <a:spcBef>
                <a:spcPts val="0"/>
              </a:spcBef>
              <a:spcAft>
                <a:spcPts val="0"/>
              </a:spcAft>
              <a:buSzPts val="4200"/>
              <a:buNone/>
              <a:defRPr sz="6000">
                <a:solidFill>
                  <a:schemeClr val="accent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9" name="Google Shape;1359;p16"/>
          <p:cNvSpPr txBox="1"/>
          <p:nvPr>
            <p:ph idx="1" type="subTitle"/>
          </p:nvPr>
        </p:nvSpPr>
        <p:spPr>
          <a:xfrm>
            <a:off x="1456650" y="3686275"/>
            <a:ext cx="5413200" cy="5415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0" name="Google Shape;1360;p16"/>
          <p:cNvSpPr txBox="1"/>
          <p:nvPr>
            <p:ph hasCustomPrompt="1" idx="2" type="title"/>
          </p:nvPr>
        </p:nvSpPr>
        <p:spPr>
          <a:xfrm>
            <a:off x="1455875" y="1764375"/>
            <a:ext cx="1111500" cy="7014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361" name="Shape 1361"/>
        <p:cNvGrpSpPr/>
        <p:nvPr/>
      </p:nvGrpSpPr>
      <p:grpSpPr>
        <a:xfrm>
          <a:off x="0" y="0"/>
          <a:ext cx="0" cy="0"/>
          <a:chOff x="0" y="0"/>
          <a:chExt cx="0" cy="0"/>
        </a:xfrm>
      </p:grpSpPr>
      <p:grpSp>
        <p:nvGrpSpPr>
          <p:cNvPr id="1362" name="Google Shape;1362;p17"/>
          <p:cNvGrpSpPr/>
          <p:nvPr/>
        </p:nvGrpSpPr>
        <p:grpSpPr>
          <a:xfrm>
            <a:off x="-23004" y="-1"/>
            <a:ext cx="9177565" cy="5143390"/>
            <a:chOff x="-23004" y="-1"/>
            <a:chExt cx="9177565" cy="5143390"/>
          </a:xfrm>
        </p:grpSpPr>
        <p:sp>
          <p:nvSpPr>
            <p:cNvPr id="1363" name="Google Shape;1363;p17"/>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7"/>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7"/>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7"/>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7"/>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7"/>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7"/>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7"/>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7"/>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7"/>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7"/>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7"/>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7"/>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7"/>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7"/>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7"/>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7"/>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7"/>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7"/>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7"/>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7"/>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7"/>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7"/>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7"/>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7"/>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7"/>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7"/>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1" name="Google Shape;1421;p17"/>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7"/>
          <p:cNvSpPr/>
          <p:nvPr/>
        </p:nvSpPr>
        <p:spPr>
          <a:xfrm>
            <a:off x="5975076" y="4136476"/>
            <a:ext cx="2588600" cy="644575"/>
          </a:xfrm>
          <a:custGeom>
            <a:rect b="b" l="l" r="r" t="t"/>
            <a:pathLst>
              <a:path extrusionOk="0" h="25783" w="103544">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1423" name="Google Shape;1423;p17"/>
          <p:cNvGrpSpPr/>
          <p:nvPr/>
        </p:nvGrpSpPr>
        <p:grpSpPr>
          <a:xfrm>
            <a:off x="584625" y="540000"/>
            <a:ext cx="1265537" cy="1405864"/>
            <a:chOff x="600600" y="540000"/>
            <a:chExt cx="1265537" cy="1405864"/>
          </a:xfrm>
        </p:grpSpPr>
        <p:sp>
          <p:nvSpPr>
            <p:cNvPr id="1424" name="Google Shape;1424;p17"/>
            <p:cNvSpPr/>
            <p:nvPr/>
          </p:nvSpPr>
          <p:spPr>
            <a:xfrm>
              <a:off x="702549" y="636668"/>
              <a:ext cx="1059313" cy="1309196"/>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7"/>
            <p:cNvSpPr/>
            <p:nvPr/>
          </p:nvSpPr>
          <p:spPr>
            <a:xfrm>
              <a:off x="600600" y="540000"/>
              <a:ext cx="1034250" cy="128799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7"/>
            <p:cNvSpPr/>
            <p:nvPr/>
          </p:nvSpPr>
          <p:spPr>
            <a:xfrm>
              <a:off x="946406" y="780744"/>
              <a:ext cx="919732" cy="1073381"/>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17"/>
          <p:cNvGrpSpPr/>
          <p:nvPr/>
        </p:nvGrpSpPr>
        <p:grpSpPr>
          <a:xfrm>
            <a:off x="600600" y="519300"/>
            <a:ext cx="7942800" cy="494700"/>
            <a:chOff x="600600" y="519300"/>
            <a:chExt cx="7942800" cy="494700"/>
          </a:xfrm>
        </p:grpSpPr>
        <p:sp>
          <p:nvSpPr>
            <p:cNvPr id="1428" name="Google Shape;1428;p17"/>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17"/>
            <p:cNvGrpSpPr/>
            <p:nvPr/>
          </p:nvGrpSpPr>
          <p:grpSpPr>
            <a:xfrm>
              <a:off x="7542569" y="681111"/>
              <a:ext cx="789243" cy="171052"/>
              <a:chOff x="733775" y="310686"/>
              <a:chExt cx="789243" cy="171052"/>
            </a:xfrm>
          </p:grpSpPr>
          <p:sp>
            <p:nvSpPr>
              <p:cNvPr id="1430" name="Google Shape;1430;p17"/>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431" name="Google Shape;1431;p17"/>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432" name="Google Shape;1432;p17"/>
              <p:cNvGrpSpPr/>
              <p:nvPr/>
            </p:nvGrpSpPr>
            <p:grpSpPr>
              <a:xfrm>
                <a:off x="1015525" y="313175"/>
                <a:ext cx="184510" cy="164017"/>
                <a:chOff x="7228702" y="774508"/>
                <a:chExt cx="285046" cy="253347"/>
              </a:xfrm>
            </p:grpSpPr>
            <p:grpSp>
              <p:nvGrpSpPr>
                <p:cNvPr id="1433" name="Google Shape;1433;p17"/>
                <p:cNvGrpSpPr/>
                <p:nvPr/>
              </p:nvGrpSpPr>
              <p:grpSpPr>
                <a:xfrm>
                  <a:off x="7313001" y="774508"/>
                  <a:ext cx="200747" cy="228523"/>
                  <a:chOff x="7313001" y="774508"/>
                  <a:chExt cx="200747" cy="228523"/>
                </a:xfrm>
              </p:grpSpPr>
              <p:sp>
                <p:nvSpPr>
                  <p:cNvPr id="1434" name="Google Shape;1434;p17"/>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435" name="Google Shape;1435;p17"/>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17"/>
                <p:cNvGrpSpPr/>
                <p:nvPr/>
              </p:nvGrpSpPr>
              <p:grpSpPr>
                <a:xfrm>
                  <a:off x="7228702" y="809455"/>
                  <a:ext cx="200757" cy="218400"/>
                  <a:chOff x="7269477" y="781280"/>
                  <a:chExt cx="200757" cy="218400"/>
                </a:xfrm>
              </p:grpSpPr>
              <p:sp>
                <p:nvSpPr>
                  <p:cNvPr id="1437" name="Google Shape;1437;p17"/>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438" name="Google Shape;1438;p17"/>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39" name="Google Shape;1439;p17"/>
            <p:cNvGrpSpPr/>
            <p:nvPr/>
          </p:nvGrpSpPr>
          <p:grpSpPr>
            <a:xfrm>
              <a:off x="812189" y="664537"/>
              <a:ext cx="800559" cy="204209"/>
              <a:chOff x="747420" y="664537"/>
              <a:chExt cx="800559" cy="204209"/>
            </a:xfrm>
          </p:grpSpPr>
          <p:grpSp>
            <p:nvGrpSpPr>
              <p:cNvPr id="1440" name="Google Shape;1440;p17"/>
              <p:cNvGrpSpPr/>
              <p:nvPr/>
            </p:nvGrpSpPr>
            <p:grpSpPr>
              <a:xfrm>
                <a:off x="1339984" y="664537"/>
                <a:ext cx="207995" cy="204209"/>
                <a:chOff x="1541700" y="658850"/>
                <a:chExt cx="253838" cy="249218"/>
              </a:xfrm>
            </p:grpSpPr>
            <p:sp>
              <p:nvSpPr>
                <p:cNvPr id="1441" name="Google Shape;1441;p17"/>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7"/>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3" name="Google Shape;1443;p17"/>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444" name="Google Shape;1444;p17"/>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445" name="Google Shape;1445;p17"/>
          <p:cNvSpPr/>
          <p:nvPr/>
        </p:nvSpPr>
        <p:spPr>
          <a:xfrm>
            <a:off x="7499500" y="4196474"/>
            <a:ext cx="540148" cy="434668"/>
          </a:xfrm>
          <a:custGeom>
            <a:rect b="b" l="l" r="r" t="t"/>
            <a:pathLst>
              <a:path extrusionOk="0" h="19280" w="23956">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7"/>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7"/>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448" name="Shape 1448"/>
        <p:cNvGrpSpPr/>
        <p:nvPr/>
      </p:nvGrpSpPr>
      <p:grpSpPr>
        <a:xfrm>
          <a:off x="0" y="0"/>
          <a:ext cx="0" cy="0"/>
          <a:chOff x="0" y="0"/>
          <a:chExt cx="0" cy="0"/>
        </a:xfrm>
      </p:grpSpPr>
      <p:grpSp>
        <p:nvGrpSpPr>
          <p:cNvPr id="1449" name="Google Shape;1449;p18"/>
          <p:cNvGrpSpPr/>
          <p:nvPr/>
        </p:nvGrpSpPr>
        <p:grpSpPr>
          <a:xfrm>
            <a:off x="-23004" y="-1"/>
            <a:ext cx="9177565" cy="5143390"/>
            <a:chOff x="-23004" y="-1"/>
            <a:chExt cx="9177565" cy="5143390"/>
          </a:xfrm>
        </p:grpSpPr>
        <p:sp>
          <p:nvSpPr>
            <p:cNvPr id="1450" name="Google Shape;1450;p18"/>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8"/>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8"/>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8"/>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8"/>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8"/>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8"/>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8"/>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8"/>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8"/>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8"/>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8"/>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8"/>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8"/>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8"/>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8"/>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8"/>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8"/>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8"/>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8" name="Google Shape;1508;p18"/>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8"/>
          <p:cNvSpPr/>
          <p:nvPr/>
        </p:nvSpPr>
        <p:spPr>
          <a:xfrm>
            <a:off x="720000" y="3881875"/>
            <a:ext cx="607734" cy="721621"/>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0" name="Google Shape;1510;p18"/>
          <p:cNvGrpSpPr/>
          <p:nvPr/>
        </p:nvGrpSpPr>
        <p:grpSpPr>
          <a:xfrm rot="239783">
            <a:off x="5664877" y="4000197"/>
            <a:ext cx="1575948" cy="802794"/>
            <a:chOff x="2094425" y="748900"/>
            <a:chExt cx="887900" cy="452300"/>
          </a:xfrm>
        </p:grpSpPr>
        <p:sp>
          <p:nvSpPr>
            <p:cNvPr id="1511" name="Google Shape;1511;p18"/>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8"/>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8"/>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8"/>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18"/>
          <p:cNvSpPr/>
          <p:nvPr/>
        </p:nvSpPr>
        <p:spPr>
          <a:xfrm>
            <a:off x="1377075" y="665587"/>
            <a:ext cx="2734487" cy="2139081"/>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8"/>
          <p:cNvSpPr/>
          <p:nvPr/>
        </p:nvSpPr>
        <p:spPr>
          <a:xfrm rot="1471467">
            <a:off x="7528784" y="833519"/>
            <a:ext cx="936540" cy="807385"/>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7" name="Google Shape;1517;p18"/>
          <p:cNvGrpSpPr/>
          <p:nvPr/>
        </p:nvGrpSpPr>
        <p:grpSpPr>
          <a:xfrm>
            <a:off x="600600" y="519300"/>
            <a:ext cx="7942800" cy="494700"/>
            <a:chOff x="600600" y="519300"/>
            <a:chExt cx="7942800" cy="494700"/>
          </a:xfrm>
        </p:grpSpPr>
        <p:sp>
          <p:nvSpPr>
            <p:cNvPr id="1518" name="Google Shape;1518;p18"/>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9" name="Google Shape;1519;p18"/>
            <p:cNvGrpSpPr/>
            <p:nvPr/>
          </p:nvGrpSpPr>
          <p:grpSpPr>
            <a:xfrm>
              <a:off x="7542569" y="681111"/>
              <a:ext cx="789243" cy="171052"/>
              <a:chOff x="733775" y="310686"/>
              <a:chExt cx="789243" cy="171052"/>
            </a:xfrm>
          </p:grpSpPr>
          <p:sp>
            <p:nvSpPr>
              <p:cNvPr id="1520" name="Google Shape;1520;p18"/>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521" name="Google Shape;1521;p18"/>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522" name="Google Shape;1522;p18"/>
              <p:cNvGrpSpPr/>
              <p:nvPr/>
            </p:nvGrpSpPr>
            <p:grpSpPr>
              <a:xfrm>
                <a:off x="1015525" y="313175"/>
                <a:ext cx="184510" cy="164017"/>
                <a:chOff x="7228702" y="774508"/>
                <a:chExt cx="285046" cy="253347"/>
              </a:xfrm>
            </p:grpSpPr>
            <p:grpSp>
              <p:nvGrpSpPr>
                <p:cNvPr id="1523" name="Google Shape;1523;p18"/>
                <p:cNvGrpSpPr/>
                <p:nvPr/>
              </p:nvGrpSpPr>
              <p:grpSpPr>
                <a:xfrm>
                  <a:off x="7313001" y="774508"/>
                  <a:ext cx="200747" cy="228523"/>
                  <a:chOff x="7313001" y="774508"/>
                  <a:chExt cx="200747" cy="228523"/>
                </a:xfrm>
              </p:grpSpPr>
              <p:sp>
                <p:nvSpPr>
                  <p:cNvPr id="1524" name="Google Shape;1524;p18"/>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525" name="Google Shape;1525;p18"/>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8"/>
                <p:cNvGrpSpPr/>
                <p:nvPr/>
              </p:nvGrpSpPr>
              <p:grpSpPr>
                <a:xfrm>
                  <a:off x="7228702" y="809455"/>
                  <a:ext cx="200757" cy="218400"/>
                  <a:chOff x="7269477" y="781280"/>
                  <a:chExt cx="200757" cy="218400"/>
                </a:xfrm>
              </p:grpSpPr>
              <p:sp>
                <p:nvSpPr>
                  <p:cNvPr id="1527" name="Google Shape;1527;p18"/>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528" name="Google Shape;1528;p18"/>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29" name="Google Shape;1529;p18"/>
            <p:cNvGrpSpPr/>
            <p:nvPr/>
          </p:nvGrpSpPr>
          <p:grpSpPr>
            <a:xfrm>
              <a:off x="812189" y="664537"/>
              <a:ext cx="800559" cy="204209"/>
              <a:chOff x="747420" y="664537"/>
              <a:chExt cx="800559" cy="204209"/>
            </a:xfrm>
          </p:grpSpPr>
          <p:grpSp>
            <p:nvGrpSpPr>
              <p:cNvPr id="1530" name="Google Shape;1530;p18"/>
              <p:cNvGrpSpPr/>
              <p:nvPr/>
            </p:nvGrpSpPr>
            <p:grpSpPr>
              <a:xfrm>
                <a:off x="1339984" y="664537"/>
                <a:ext cx="207995" cy="204209"/>
                <a:chOff x="1541700" y="658850"/>
                <a:chExt cx="253838" cy="249218"/>
              </a:xfrm>
            </p:grpSpPr>
            <p:sp>
              <p:nvSpPr>
                <p:cNvPr id="1531" name="Google Shape;1531;p18"/>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8"/>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3" name="Google Shape;1533;p18"/>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534" name="Google Shape;1534;p18"/>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535" name="Google Shape;1535;p18"/>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6" name="Google Shape;1536;p18"/>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8"/>
          <p:cNvSpPr txBox="1"/>
          <p:nvPr>
            <p:ph idx="1" type="subTitle"/>
          </p:nvPr>
        </p:nvSpPr>
        <p:spPr>
          <a:xfrm>
            <a:off x="1125697" y="3127800"/>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38" name="Google Shape;1538;p18"/>
          <p:cNvSpPr txBox="1"/>
          <p:nvPr>
            <p:ph idx="2" type="subTitle"/>
          </p:nvPr>
        </p:nvSpPr>
        <p:spPr>
          <a:xfrm>
            <a:off x="1125700" y="362287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9" name="Google Shape;1539;p18"/>
          <p:cNvSpPr txBox="1"/>
          <p:nvPr>
            <p:ph idx="3" type="subTitle"/>
          </p:nvPr>
        </p:nvSpPr>
        <p:spPr>
          <a:xfrm>
            <a:off x="3634647" y="3127800"/>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0" name="Google Shape;1540;p18"/>
          <p:cNvSpPr txBox="1"/>
          <p:nvPr>
            <p:ph idx="4" type="subTitle"/>
          </p:nvPr>
        </p:nvSpPr>
        <p:spPr>
          <a:xfrm>
            <a:off x="3634650" y="362287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1" name="Google Shape;1541;p18"/>
          <p:cNvSpPr txBox="1"/>
          <p:nvPr>
            <p:ph idx="5" type="subTitle"/>
          </p:nvPr>
        </p:nvSpPr>
        <p:spPr>
          <a:xfrm>
            <a:off x="6143597" y="3127800"/>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2" name="Google Shape;1542;p18"/>
          <p:cNvSpPr txBox="1"/>
          <p:nvPr>
            <p:ph idx="6" type="subTitle"/>
          </p:nvPr>
        </p:nvSpPr>
        <p:spPr>
          <a:xfrm>
            <a:off x="6143600" y="362287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3" name="Google Shape;1543;p18"/>
          <p:cNvSpPr txBox="1"/>
          <p:nvPr>
            <p:ph idx="7" type="subTitle"/>
          </p:nvPr>
        </p:nvSpPr>
        <p:spPr>
          <a:xfrm>
            <a:off x="1125697" y="1473436"/>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4" name="Google Shape;1544;p18"/>
          <p:cNvSpPr txBox="1"/>
          <p:nvPr>
            <p:ph idx="8" type="subTitle"/>
          </p:nvPr>
        </p:nvSpPr>
        <p:spPr>
          <a:xfrm>
            <a:off x="1125700" y="1963328"/>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5" name="Google Shape;1545;p18"/>
          <p:cNvSpPr txBox="1"/>
          <p:nvPr>
            <p:ph idx="9" type="subTitle"/>
          </p:nvPr>
        </p:nvSpPr>
        <p:spPr>
          <a:xfrm>
            <a:off x="3634647" y="147342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6" name="Google Shape;1546;p18"/>
          <p:cNvSpPr txBox="1"/>
          <p:nvPr>
            <p:ph idx="13" type="subTitle"/>
          </p:nvPr>
        </p:nvSpPr>
        <p:spPr>
          <a:xfrm>
            <a:off x="3634650" y="197002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7" name="Google Shape;1547;p18"/>
          <p:cNvSpPr txBox="1"/>
          <p:nvPr>
            <p:ph idx="14" type="subTitle"/>
          </p:nvPr>
        </p:nvSpPr>
        <p:spPr>
          <a:xfrm>
            <a:off x="6143597" y="147342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8" name="Google Shape;1548;p18"/>
          <p:cNvSpPr txBox="1"/>
          <p:nvPr>
            <p:ph idx="15" type="subTitle"/>
          </p:nvPr>
        </p:nvSpPr>
        <p:spPr>
          <a:xfrm>
            <a:off x="6143600" y="197002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1549" name="Shape 1549"/>
        <p:cNvGrpSpPr/>
        <p:nvPr/>
      </p:nvGrpSpPr>
      <p:grpSpPr>
        <a:xfrm>
          <a:off x="0" y="0"/>
          <a:ext cx="0" cy="0"/>
          <a:chOff x="0" y="0"/>
          <a:chExt cx="0" cy="0"/>
        </a:xfrm>
      </p:grpSpPr>
      <p:grpSp>
        <p:nvGrpSpPr>
          <p:cNvPr id="1550" name="Google Shape;1550;p19"/>
          <p:cNvGrpSpPr/>
          <p:nvPr/>
        </p:nvGrpSpPr>
        <p:grpSpPr>
          <a:xfrm>
            <a:off x="-23004" y="-1"/>
            <a:ext cx="9177565" cy="5143390"/>
            <a:chOff x="-23004" y="-1"/>
            <a:chExt cx="9177565" cy="5143390"/>
          </a:xfrm>
        </p:grpSpPr>
        <p:sp>
          <p:nvSpPr>
            <p:cNvPr id="1551" name="Google Shape;1551;p19"/>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9" name="Google Shape;1609;p19"/>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19"/>
          <p:cNvGrpSpPr/>
          <p:nvPr/>
        </p:nvGrpSpPr>
        <p:grpSpPr>
          <a:xfrm rot="-5400000">
            <a:off x="7598805" y="823914"/>
            <a:ext cx="368499" cy="424474"/>
            <a:chOff x="3150425" y="3024575"/>
            <a:chExt cx="130350" cy="150150"/>
          </a:xfrm>
        </p:grpSpPr>
        <p:sp>
          <p:nvSpPr>
            <p:cNvPr id="1611" name="Google Shape;1611;p19"/>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9" name="Google Shape;1619;p19"/>
          <p:cNvGrpSpPr/>
          <p:nvPr/>
        </p:nvGrpSpPr>
        <p:grpSpPr>
          <a:xfrm flipH="1" rot="9715366">
            <a:off x="8134543" y="833393"/>
            <a:ext cx="578893" cy="989541"/>
            <a:chOff x="478350" y="474400"/>
            <a:chExt cx="344250" cy="588450"/>
          </a:xfrm>
        </p:grpSpPr>
        <p:sp>
          <p:nvSpPr>
            <p:cNvPr id="1620" name="Google Shape;1620;p19"/>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19"/>
          <p:cNvGrpSpPr/>
          <p:nvPr/>
        </p:nvGrpSpPr>
        <p:grpSpPr>
          <a:xfrm>
            <a:off x="600600" y="519300"/>
            <a:ext cx="7942800" cy="494700"/>
            <a:chOff x="600600" y="519300"/>
            <a:chExt cx="7942800" cy="494700"/>
          </a:xfrm>
        </p:grpSpPr>
        <p:sp>
          <p:nvSpPr>
            <p:cNvPr id="1623" name="Google Shape;1623;p19"/>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4" name="Google Shape;1624;p19"/>
            <p:cNvGrpSpPr/>
            <p:nvPr/>
          </p:nvGrpSpPr>
          <p:grpSpPr>
            <a:xfrm>
              <a:off x="7542569" y="681111"/>
              <a:ext cx="789243" cy="171052"/>
              <a:chOff x="733775" y="310686"/>
              <a:chExt cx="789243" cy="171052"/>
            </a:xfrm>
          </p:grpSpPr>
          <p:sp>
            <p:nvSpPr>
              <p:cNvPr id="1625" name="Google Shape;1625;p19"/>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626" name="Google Shape;1626;p19"/>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627" name="Google Shape;1627;p19"/>
              <p:cNvGrpSpPr/>
              <p:nvPr/>
            </p:nvGrpSpPr>
            <p:grpSpPr>
              <a:xfrm>
                <a:off x="1015525" y="313175"/>
                <a:ext cx="184510" cy="164017"/>
                <a:chOff x="7228702" y="774508"/>
                <a:chExt cx="285046" cy="253347"/>
              </a:xfrm>
            </p:grpSpPr>
            <p:grpSp>
              <p:nvGrpSpPr>
                <p:cNvPr id="1628" name="Google Shape;1628;p19"/>
                <p:cNvGrpSpPr/>
                <p:nvPr/>
              </p:nvGrpSpPr>
              <p:grpSpPr>
                <a:xfrm>
                  <a:off x="7313001" y="774508"/>
                  <a:ext cx="200747" cy="228523"/>
                  <a:chOff x="7313001" y="774508"/>
                  <a:chExt cx="200747" cy="228523"/>
                </a:xfrm>
              </p:grpSpPr>
              <p:sp>
                <p:nvSpPr>
                  <p:cNvPr id="1629" name="Google Shape;1629;p19"/>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630" name="Google Shape;1630;p19"/>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1" name="Google Shape;1631;p19"/>
                <p:cNvGrpSpPr/>
                <p:nvPr/>
              </p:nvGrpSpPr>
              <p:grpSpPr>
                <a:xfrm>
                  <a:off x="7228702" y="809455"/>
                  <a:ext cx="200757" cy="218400"/>
                  <a:chOff x="7269477" y="781280"/>
                  <a:chExt cx="200757" cy="218400"/>
                </a:xfrm>
              </p:grpSpPr>
              <p:sp>
                <p:nvSpPr>
                  <p:cNvPr id="1632" name="Google Shape;1632;p19"/>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633" name="Google Shape;1633;p19"/>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34" name="Google Shape;1634;p19"/>
            <p:cNvGrpSpPr/>
            <p:nvPr/>
          </p:nvGrpSpPr>
          <p:grpSpPr>
            <a:xfrm>
              <a:off x="812189" y="664537"/>
              <a:ext cx="800559" cy="204209"/>
              <a:chOff x="747420" y="664537"/>
              <a:chExt cx="800559" cy="204209"/>
            </a:xfrm>
          </p:grpSpPr>
          <p:grpSp>
            <p:nvGrpSpPr>
              <p:cNvPr id="1635" name="Google Shape;1635;p19"/>
              <p:cNvGrpSpPr/>
              <p:nvPr/>
            </p:nvGrpSpPr>
            <p:grpSpPr>
              <a:xfrm>
                <a:off x="1339984" y="664537"/>
                <a:ext cx="207995" cy="204209"/>
                <a:chOff x="1541700" y="658850"/>
                <a:chExt cx="253838" cy="249218"/>
              </a:xfrm>
            </p:grpSpPr>
            <p:sp>
              <p:nvSpPr>
                <p:cNvPr id="1636" name="Google Shape;1636;p19"/>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8" name="Google Shape;1638;p19"/>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639" name="Google Shape;1639;p19"/>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1640" name="Google Shape;1640;p19"/>
          <p:cNvGrpSpPr/>
          <p:nvPr/>
        </p:nvGrpSpPr>
        <p:grpSpPr>
          <a:xfrm>
            <a:off x="5622860" y="4267818"/>
            <a:ext cx="971096" cy="494681"/>
            <a:chOff x="2094425" y="748900"/>
            <a:chExt cx="887900" cy="452300"/>
          </a:xfrm>
        </p:grpSpPr>
        <p:sp>
          <p:nvSpPr>
            <p:cNvPr id="1641" name="Google Shape;1641;p19"/>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5" name="Google Shape;1645;p19"/>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6" name="Google Shape;1646;p19"/>
          <p:cNvSpPr/>
          <p:nvPr/>
        </p:nvSpPr>
        <p:spPr>
          <a:xfrm>
            <a:off x="720000" y="4202949"/>
            <a:ext cx="393256" cy="466950"/>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648" name="Shape 1648"/>
        <p:cNvGrpSpPr/>
        <p:nvPr/>
      </p:nvGrpSpPr>
      <p:grpSpPr>
        <a:xfrm>
          <a:off x="0" y="0"/>
          <a:ext cx="0" cy="0"/>
          <a:chOff x="0" y="0"/>
          <a:chExt cx="0" cy="0"/>
        </a:xfrm>
      </p:grpSpPr>
      <p:grpSp>
        <p:nvGrpSpPr>
          <p:cNvPr id="1649" name="Google Shape;1649;p20"/>
          <p:cNvGrpSpPr/>
          <p:nvPr/>
        </p:nvGrpSpPr>
        <p:grpSpPr>
          <a:xfrm>
            <a:off x="-23004" y="-1"/>
            <a:ext cx="9177565" cy="5143390"/>
            <a:chOff x="-23004" y="-1"/>
            <a:chExt cx="9177565" cy="5143390"/>
          </a:xfrm>
        </p:grpSpPr>
        <p:sp>
          <p:nvSpPr>
            <p:cNvPr id="1650" name="Google Shape;1650;p20"/>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0"/>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0"/>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0"/>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0"/>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0"/>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0"/>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0"/>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0"/>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8" name="Google Shape;1708;p20"/>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600600" y="3188357"/>
            <a:ext cx="1537725" cy="157413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1" name="Google Shape;1711;p20"/>
          <p:cNvGrpSpPr/>
          <p:nvPr/>
        </p:nvGrpSpPr>
        <p:grpSpPr>
          <a:xfrm rot="10800000">
            <a:off x="2935317" y="836886"/>
            <a:ext cx="1124259" cy="572702"/>
            <a:chOff x="2094425" y="748900"/>
            <a:chExt cx="887900" cy="452300"/>
          </a:xfrm>
        </p:grpSpPr>
        <p:sp>
          <p:nvSpPr>
            <p:cNvPr id="1712" name="Google Shape;1712;p20"/>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6" name="Google Shape;1716;p20"/>
          <p:cNvSpPr/>
          <p:nvPr/>
        </p:nvSpPr>
        <p:spPr>
          <a:xfrm rot="-927999">
            <a:off x="5985728" y="786808"/>
            <a:ext cx="2597867" cy="2032208"/>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7" name="Google Shape;1717;p20"/>
          <p:cNvGrpSpPr/>
          <p:nvPr/>
        </p:nvGrpSpPr>
        <p:grpSpPr>
          <a:xfrm>
            <a:off x="600600" y="519300"/>
            <a:ext cx="7942800" cy="494700"/>
            <a:chOff x="600600" y="519300"/>
            <a:chExt cx="7942800" cy="494700"/>
          </a:xfrm>
        </p:grpSpPr>
        <p:sp>
          <p:nvSpPr>
            <p:cNvPr id="1718" name="Google Shape;1718;p20"/>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9" name="Google Shape;1719;p20"/>
            <p:cNvGrpSpPr/>
            <p:nvPr/>
          </p:nvGrpSpPr>
          <p:grpSpPr>
            <a:xfrm>
              <a:off x="7542569" y="681111"/>
              <a:ext cx="789243" cy="171052"/>
              <a:chOff x="733775" y="310686"/>
              <a:chExt cx="789243" cy="171052"/>
            </a:xfrm>
          </p:grpSpPr>
          <p:sp>
            <p:nvSpPr>
              <p:cNvPr id="1720" name="Google Shape;1720;p20"/>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721" name="Google Shape;1721;p20"/>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722" name="Google Shape;1722;p20"/>
              <p:cNvGrpSpPr/>
              <p:nvPr/>
            </p:nvGrpSpPr>
            <p:grpSpPr>
              <a:xfrm>
                <a:off x="1015525" y="313175"/>
                <a:ext cx="184510" cy="164017"/>
                <a:chOff x="7228702" y="774508"/>
                <a:chExt cx="285046" cy="253347"/>
              </a:xfrm>
            </p:grpSpPr>
            <p:grpSp>
              <p:nvGrpSpPr>
                <p:cNvPr id="1723" name="Google Shape;1723;p20"/>
                <p:cNvGrpSpPr/>
                <p:nvPr/>
              </p:nvGrpSpPr>
              <p:grpSpPr>
                <a:xfrm>
                  <a:off x="7313001" y="774508"/>
                  <a:ext cx="200747" cy="228523"/>
                  <a:chOff x="7313001" y="774508"/>
                  <a:chExt cx="200747" cy="228523"/>
                </a:xfrm>
              </p:grpSpPr>
              <p:sp>
                <p:nvSpPr>
                  <p:cNvPr id="1724" name="Google Shape;1724;p20"/>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725" name="Google Shape;1725;p20"/>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20"/>
                <p:cNvGrpSpPr/>
                <p:nvPr/>
              </p:nvGrpSpPr>
              <p:grpSpPr>
                <a:xfrm>
                  <a:off x="7228702" y="809455"/>
                  <a:ext cx="200757" cy="218400"/>
                  <a:chOff x="7269477" y="781280"/>
                  <a:chExt cx="200757" cy="218400"/>
                </a:xfrm>
              </p:grpSpPr>
              <p:sp>
                <p:nvSpPr>
                  <p:cNvPr id="1727" name="Google Shape;1727;p20"/>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728" name="Google Shape;1728;p20"/>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729" name="Google Shape;1729;p20"/>
            <p:cNvGrpSpPr/>
            <p:nvPr/>
          </p:nvGrpSpPr>
          <p:grpSpPr>
            <a:xfrm>
              <a:off x="812189" y="664537"/>
              <a:ext cx="800559" cy="204209"/>
              <a:chOff x="747420" y="664537"/>
              <a:chExt cx="800559" cy="204209"/>
            </a:xfrm>
          </p:grpSpPr>
          <p:grpSp>
            <p:nvGrpSpPr>
              <p:cNvPr id="1730" name="Google Shape;1730;p20"/>
              <p:cNvGrpSpPr/>
              <p:nvPr/>
            </p:nvGrpSpPr>
            <p:grpSpPr>
              <a:xfrm>
                <a:off x="1339984" y="664537"/>
                <a:ext cx="207995" cy="204209"/>
                <a:chOff x="1541700" y="658850"/>
                <a:chExt cx="253838" cy="249218"/>
              </a:xfrm>
            </p:grpSpPr>
            <p:sp>
              <p:nvSpPr>
                <p:cNvPr id="1731" name="Google Shape;1731;p20"/>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3" name="Google Shape;1733;p20"/>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734" name="Google Shape;1734;p20"/>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735" name="Google Shape;1735;p20"/>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36" name="Google Shape;1736;p20"/>
          <p:cNvGrpSpPr/>
          <p:nvPr/>
        </p:nvGrpSpPr>
        <p:grpSpPr>
          <a:xfrm rot="2700000">
            <a:off x="6062347" y="4226475"/>
            <a:ext cx="328112" cy="377951"/>
            <a:chOff x="3150425" y="3024575"/>
            <a:chExt cx="130350" cy="150150"/>
          </a:xfrm>
        </p:grpSpPr>
        <p:sp>
          <p:nvSpPr>
            <p:cNvPr id="1737" name="Google Shape;1737;p20"/>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5" name="Google Shape;1745;p20"/>
          <p:cNvSpPr txBox="1"/>
          <p:nvPr>
            <p:ph idx="1" type="subTitle"/>
          </p:nvPr>
        </p:nvSpPr>
        <p:spPr>
          <a:xfrm>
            <a:off x="1224900" y="3063163"/>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746" name="Google Shape;1746;p20"/>
          <p:cNvSpPr txBox="1"/>
          <p:nvPr>
            <p:ph idx="2" type="subTitle"/>
          </p:nvPr>
        </p:nvSpPr>
        <p:spPr>
          <a:xfrm>
            <a:off x="1224900" y="3532963"/>
            <a:ext cx="2067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47" name="Google Shape;1747;p20"/>
          <p:cNvSpPr txBox="1"/>
          <p:nvPr>
            <p:ph idx="3" type="subTitle"/>
          </p:nvPr>
        </p:nvSpPr>
        <p:spPr>
          <a:xfrm>
            <a:off x="5851800" y="3063163"/>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748" name="Google Shape;1748;p20"/>
          <p:cNvSpPr txBox="1"/>
          <p:nvPr>
            <p:ph idx="4" type="subTitle"/>
          </p:nvPr>
        </p:nvSpPr>
        <p:spPr>
          <a:xfrm>
            <a:off x="5851800" y="3532963"/>
            <a:ext cx="2067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49" name="Google Shape;1749;p20"/>
          <p:cNvSpPr txBox="1"/>
          <p:nvPr>
            <p:ph idx="5" type="subTitle"/>
          </p:nvPr>
        </p:nvSpPr>
        <p:spPr>
          <a:xfrm>
            <a:off x="1224900" y="154905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750" name="Google Shape;1750;p20"/>
          <p:cNvSpPr txBox="1"/>
          <p:nvPr>
            <p:ph idx="6" type="subTitle"/>
          </p:nvPr>
        </p:nvSpPr>
        <p:spPr>
          <a:xfrm>
            <a:off x="1224900" y="2018850"/>
            <a:ext cx="2067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51" name="Google Shape;1751;p20"/>
          <p:cNvSpPr txBox="1"/>
          <p:nvPr>
            <p:ph idx="7" type="subTitle"/>
          </p:nvPr>
        </p:nvSpPr>
        <p:spPr>
          <a:xfrm>
            <a:off x="5851800" y="154905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752" name="Google Shape;1752;p20"/>
          <p:cNvSpPr txBox="1"/>
          <p:nvPr>
            <p:ph idx="8" type="subTitle"/>
          </p:nvPr>
        </p:nvSpPr>
        <p:spPr>
          <a:xfrm>
            <a:off x="5851800" y="2018850"/>
            <a:ext cx="2067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grpSp>
        <p:nvGrpSpPr>
          <p:cNvPr id="103" name="Google Shape;103;p3"/>
          <p:cNvGrpSpPr/>
          <p:nvPr/>
        </p:nvGrpSpPr>
        <p:grpSpPr>
          <a:xfrm>
            <a:off x="-23004" y="-1"/>
            <a:ext cx="9177565" cy="5143390"/>
            <a:chOff x="-23004" y="-1"/>
            <a:chExt cx="9177565" cy="5143390"/>
          </a:xfrm>
        </p:grpSpPr>
        <p:sp>
          <p:nvSpPr>
            <p:cNvPr id="104" name="Google Shape;104;p3"/>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3"/>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586678">
            <a:off x="536386" y="571640"/>
            <a:ext cx="1729888" cy="1334604"/>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3"/>
          <p:cNvGrpSpPr/>
          <p:nvPr/>
        </p:nvGrpSpPr>
        <p:grpSpPr>
          <a:xfrm>
            <a:off x="6794528" y="672184"/>
            <a:ext cx="1752839" cy="1484357"/>
            <a:chOff x="478350" y="433625"/>
            <a:chExt cx="811800" cy="687425"/>
          </a:xfrm>
        </p:grpSpPr>
        <p:sp>
          <p:nvSpPr>
            <p:cNvPr id="165" name="Google Shape;165;p3"/>
            <p:cNvSpPr/>
            <p:nvPr/>
          </p:nvSpPr>
          <p:spPr>
            <a:xfrm>
              <a:off x="505225" y="579850"/>
              <a:ext cx="5000" cy="5000"/>
            </a:xfrm>
            <a:custGeom>
              <a:rect b="b" l="l" r="r" t="t"/>
              <a:pathLst>
                <a:path extrusionOk="0" h="200" w="200">
                  <a:moveTo>
                    <a:pt x="120" y="200"/>
                  </a:moveTo>
                  <a:cubicBezTo>
                    <a:pt x="140" y="140"/>
                    <a:pt x="199" y="41"/>
                    <a:pt x="120" y="1"/>
                  </a:cubicBezTo>
                  <a:cubicBezTo>
                    <a:pt x="40" y="41"/>
                    <a:pt x="0" y="140"/>
                    <a:pt x="120" y="20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19650" y="589300"/>
              <a:ext cx="5000" cy="5000"/>
            </a:xfrm>
            <a:custGeom>
              <a:rect b="b" l="l" r="r" t="t"/>
              <a:pathLst>
                <a:path extrusionOk="0" h="200" w="20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618625" y="433625"/>
              <a:ext cx="671525" cy="68742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3"/>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3"/>
          <p:cNvGrpSpPr/>
          <p:nvPr/>
        </p:nvGrpSpPr>
        <p:grpSpPr>
          <a:xfrm rot="-111">
            <a:off x="1170254" y="1570415"/>
            <a:ext cx="549014" cy="637128"/>
            <a:chOff x="5170900" y="2972300"/>
            <a:chExt cx="176600" cy="204950"/>
          </a:xfrm>
        </p:grpSpPr>
        <p:sp>
          <p:nvSpPr>
            <p:cNvPr id="172" name="Google Shape;172;p3"/>
            <p:cNvSpPr/>
            <p:nvPr/>
          </p:nvSpPr>
          <p:spPr>
            <a:xfrm>
              <a:off x="5170900" y="2972300"/>
              <a:ext cx="176600" cy="204950"/>
            </a:xfrm>
            <a:custGeom>
              <a:rect b="b" l="l" r="r" t="t"/>
              <a:pathLst>
                <a:path extrusionOk="0" h="8198" w="7064">
                  <a:moveTo>
                    <a:pt x="3503" y="0"/>
                  </a:moveTo>
                  <a:cubicBezTo>
                    <a:pt x="3457" y="0"/>
                    <a:pt x="3410" y="1"/>
                    <a:pt x="3363" y="4"/>
                  </a:cubicBezTo>
                  <a:cubicBezTo>
                    <a:pt x="2507" y="4"/>
                    <a:pt x="1851" y="382"/>
                    <a:pt x="1353" y="959"/>
                  </a:cubicBezTo>
                  <a:cubicBezTo>
                    <a:pt x="1293" y="1018"/>
                    <a:pt x="1234" y="1078"/>
                    <a:pt x="1194" y="1158"/>
                  </a:cubicBezTo>
                  <a:cubicBezTo>
                    <a:pt x="975" y="1456"/>
                    <a:pt x="776" y="1774"/>
                    <a:pt x="637" y="2132"/>
                  </a:cubicBezTo>
                  <a:cubicBezTo>
                    <a:pt x="577" y="2232"/>
                    <a:pt x="537" y="2351"/>
                    <a:pt x="498" y="2451"/>
                  </a:cubicBezTo>
                  <a:cubicBezTo>
                    <a:pt x="318" y="2928"/>
                    <a:pt x="199" y="3406"/>
                    <a:pt x="120" y="3824"/>
                  </a:cubicBezTo>
                  <a:cubicBezTo>
                    <a:pt x="80" y="3983"/>
                    <a:pt x="60" y="4122"/>
                    <a:pt x="40" y="4261"/>
                  </a:cubicBezTo>
                  <a:cubicBezTo>
                    <a:pt x="40" y="4361"/>
                    <a:pt x="20" y="4440"/>
                    <a:pt x="20" y="4500"/>
                  </a:cubicBezTo>
                  <a:cubicBezTo>
                    <a:pt x="0" y="4779"/>
                    <a:pt x="0" y="5057"/>
                    <a:pt x="0" y="5316"/>
                  </a:cubicBezTo>
                  <a:cubicBezTo>
                    <a:pt x="20" y="5415"/>
                    <a:pt x="20" y="5535"/>
                    <a:pt x="40" y="5654"/>
                  </a:cubicBezTo>
                  <a:cubicBezTo>
                    <a:pt x="80" y="5952"/>
                    <a:pt x="139" y="6231"/>
                    <a:pt x="259" y="6470"/>
                  </a:cubicBezTo>
                  <a:cubicBezTo>
                    <a:pt x="279" y="6549"/>
                    <a:pt x="318" y="6629"/>
                    <a:pt x="358" y="6709"/>
                  </a:cubicBezTo>
                  <a:cubicBezTo>
                    <a:pt x="776" y="7544"/>
                    <a:pt x="1592" y="8101"/>
                    <a:pt x="2925" y="8181"/>
                  </a:cubicBezTo>
                  <a:cubicBezTo>
                    <a:pt x="3081" y="8192"/>
                    <a:pt x="3252" y="8198"/>
                    <a:pt x="3433" y="8198"/>
                  </a:cubicBezTo>
                  <a:cubicBezTo>
                    <a:pt x="4268" y="8198"/>
                    <a:pt x="5301" y="8065"/>
                    <a:pt x="5889" y="7624"/>
                  </a:cubicBezTo>
                  <a:cubicBezTo>
                    <a:pt x="6208" y="7405"/>
                    <a:pt x="6447" y="7126"/>
                    <a:pt x="6626" y="6828"/>
                  </a:cubicBezTo>
                  <a:cubicBezTo>
                    <a:pt x="6665" y="6748"/>
                    <a:pt x="6705" y="6669"/>
                    <a:pt x="6725" y="6609"/>
                  </a:cubicBezTo>
                  <a:cubicBezTo>
                    <a:pt x="6844" y="6350"/>
                    <a:pt x="6944" y="6072"/>
                    <a:pt x="6984" y="5793"/>
                  </a:cubicBezTo>
                  <a:cubicBezTo>
                    <a:pt x="7004" y="5694"/>
                    <a:pt x="7024" y="5594"/>
                    <a:pt x="7024" y="5495"/>
                  </a:cubicBezTo>
                  <a:cubicBezTo>
                    <a:pt x="7063" y="5137"/>
                    <a:pt x="7063" y="4799"/>
                    <a:pt x="7043" y="4480"/>
                  </a:cubicBezTo>
                  <a:cubicBezTo>
                    <a:pt x="7043" y="4460"/>
                    <a:pt x="7043" y="4460"/>
                    <a:pt x="7043" y="4440"/>
                  </a:cubicBezTo>
                  <a:cubicBezTo>
                    <a:pt x="7043" y="4321"/>
                    <a:pt x="7024" y="4202"/>
                    <a:pt x="7004" y="4082"/>
                  </a:cubicBezTo>
                  <a:cubicBezTo>
                    <a:pt x="6944" y="3605"/>
                    <a:pt x="6825" y="3127"/>
                    <a:pt x="6665" y="2709"/>
                  </a:cubicBezTo>
                  <a:cubicBezTo>
                    <a:pt x="6606" y="2530"/>
                    <a:pt x="6526" y="2371"/>
                    <a:pt x="6447" y="2212"/>
                  </a:cubicBezTo>
                  <a:cubicBezTo>
                    <a:pt x="6228" y="1735"/>
                    <a:pt x="5949" y="1317"/>
                    <a:pt x="5611" y="978"/>
                  </a:cubicBezTo>
                  <a:cubicBezTo>
                    <a:pt x="5571" y="919"/>
                    <a:pt x="5511" y="859"/>
                    <a:pt x="5452" y="819"/>
                  </a:cubicBezTo>
                  <a:cubicBezTo>
                    <a:pt x="4890" y="295"/>
                    <a:pt x="4241" y="0"/>
                    <a:pt x="3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5183325" y="3022475"/>
              <a:ext cx="154225" cy="32975"/>
            </a:xfrm>
            <a:custGeom>
              <a:rect b="b" l="l" r="r" t="t"/>
              <a:pathLst>
                <a:path extrusionOk="0" h="1319" w="6169">
                  <a:moveTo>
                    <a:pt x="5430" y="1"/>
                  </a:moveTo>
                  <a:cubicBezTo>
                    <a:pt x="5261" y="1"/>
                    <a:pt x="5088" y="72"/>
                    <a:pt x="4915" y="245"/>
                  </a:cubicBezTo>
                  <a:cubicBezTo>
                    <a:pt x="4716" y="404"/>
                    <a:pt x="4616" y="663"/>
                    <a:pt x="4457" y="842"/>
                  </a:cubicBezTo>
                  <a:cubicBezTo>
                    <a:pt x="4356" y="956"/>
                    <a:pt x="4271" y="1001"/>
                    <a:pt x="4194" y="1001"/>
                  </a:cubicBezTo>
                  <a:cubicBezTo>
                    <a:pt x="4030" y="1001"/>
                    <a:pt x="3904" y="793"/>
                    <a:pt x="3741" y="603"/>
                  </a:cubicBezTo>
                  <a:cubicBezTo>
                    <a:pt x="3522" y="364"/>
                    <a:pt x="3283" y="26"/>
                    <a:pt x="2945" y="6"/>
                  </a:cubicBezTo>
                  <a:cubicBezTo>
                    <a:pt x="2925" y="4"/>
                    <a:pt x="2905" y="3"/>
                    <a:pt x="2885" y="3"/>
                  </a:cubicBezTo>
                  <a:cubicBezTo>
                    <a:pt x="2461" y="3"/>
                    <a:pt x="2178" y="397"/>
                    <a:pt x="1950" y="683"/>
                  </a:cubicBezTo>
                  <a:cubicBezTo>
                    <a:pt x="1804" y="856"/>
                    <a:pt x="1675" y="1002"/>
                    <a:pt x="1522" y="1002"/>
                  </a:cubicBezTo>
                  <a:cubicBezTo>
                    <a:pt x="1447" y="1002"/>
                    <a:pt x="1366" y="967"/>
                    <a:pt x="1274" y="881"/>
                  </a:cubicBezTo>
                  <a:cubicBezTo>
                    <a:pt x="1155" y="762"/>
                    <a:pt x="1075" y="603"/>
                    <a:pt x="975" y="464"/>
                  </a:cubicBezTo>
                  <a:cubicBezTo>
                    <a:pt x="762" y="204"/>
                    <a:pt x="537" y="97"/>
                    <a:pt x="326" y="97"/>
                  </a:cubicBezTo>
                  <a:cubicBezTo>
                    <a:pt x="263" y="97"/>
                    <a:pt x="200" y="107"/>
                    <a:pt x="140" y="125"/>
                  </a:cubicBezTo>
                  <a:cubicBezTo>
                    <a:pt x="80" y="225"/>
                    <a:pt x="40" y="344"/>
                    <a:pt x="1" y="444"/>
                  </a:cubicBezTo>
                  <a:cubicBezTo>
                    <a:pt x="96" y="388"/>
                    <a:pt x="194" y="355"/>
                    <a:pt x="294" y="355"/>
                  </a:cubicBezTo>
                  <a:cubicBezTo>
                    <a:pt x="445" y="355"/>
                    <a:pt x="601" y="431"/>
                    <a:pt x="757" y="623"/>
                  </a:cubicBezTo>
                  <a:cubicBezTo>
                    <a:pt x="916" y="822"/>
                    <a:pt x="1035" y="1080"/>
                    <a:pt x="1254" y="1220"/>
                  </a:cubicBezTo>
                  <a:cubicBezTo>
                    <a:pt x="1354" y="1280"/>
                    <a:pt x="1446" y="1306"/>
                    <a:pt x="1530" y="1306"/>
                  </a:cubicBezTo>
                  <a:cubicBezTo>
                    <a:pt x="2065" y="1306"/>
                    <a:pt x="2320" y="257"/>
                    <a:pt x="2868" y="257"/>
                  </a:cubicBezTo>
                  <a:cubicBezTo>
                    <a:pt x="2918" y="257"/>
                    <a:pt x="2970" y="266"/>
                    <a:pt x="3025" y="285"/>
                  </a:cubicBezTo>
                  <a:cubicBezTo>
                    <a:pt x="3452" y="427"/>
                    <a:pt x="3752" y="1319"/>
                    <a:pt x="4253" y="1319"/>
                  </a:cubicBezTo>
                  <a:cubicBezTo>
                    <a:pt x="4311" y="1319"/>
                    <a:pt x="4373" y="1307"/>
                    <a:pt x="4437" y="1279"/>
                  </a:cubicBezTo>
                  <a:cubicBezTo>
                    <a:pt x="4835" y="1100"/>
                    <a:pt x="4855" y="364"/>
                    <a:pt x="5333" y="245"/>
                  </a:cubicBezTo>
                  <a:cubicBezTo>
                    <a:pt x="5358" y="239"/>
                    <a:pt x="5384" y="236"/>
                    <a:pt x="5411" y="236"/>
                  </a:cubicBezTo>
                  <a:cubicBezTo>
                    <a:pt x="5654" y="236"/>
                    <a:pt x="5935" y="469"/>
                    <a:pt x="6168" y="702"/>
                  </a:cubicBezTo>
                  <a:cubicBezTo>
                    <a:pt x="6109" y="523"/>
                    <a:pt x="6029" y="364"/>
                    <a:pt x="5950" y="205"/>
                  </a:cubicBezTo>
                  <a:cubicBezTo>
                    <a:pt x="5785" y="82"/>
                    <a:pt x="5610" y="1"/>
                    <a:pt x="5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5170900" y="3091725"/>
              <a:ext cx="175600" cy="32875"/>
            </a:xfrm>
            <a:custGeom>
              <a:rect b="b" l="l" r="r" t="t"/>
              <a:pathLst>
                <a:path extrusionOk="0" h="1315" w="7024">
                  <a:moveTo>
                    <a:pt x="3389" y="1"/>
                  </a:moveTo>
                  <a:cubicBezTo>
                    <a:pt x="2951" y="1"/>
                    <a:pt x="2680" y="387"/>
                    <a:pt x="2447" y="698"/>
                  </a:cubicBezTo>
                  <a:cubicBezTo>
                    <a:pt x="2301" y="857"/>
                    <a:pt x="2173" y="999"/>
                    <a:pt x="2021" y="999"/>
                  </a:cubicBezTo>
                  <a:cubicBezTo>
                    <a:pt x="1946" y="999"/>
                    <a:pt x="1864" y="963"/>
                    <a:pt x="1771" y="877"/>
                  </a:cubicBezTo>
                  <a:cubicBezTo>
                    <a:pt x="1652" y="778"/>
                    <a:pt x="1572" y="599"/>
                    <a:pt x="1472" y="479"/>
                  </a:cubicBezTo>
                  <a:cubicBezTo>
                    <a:pt x="1256" y="203"/>
                    <a:pt x="1037" y="91"/>
                    <a:pt x="820" y="91"/>
                  </a:cubicBezTo>
                  <a:cubicBezTo>
                    <a:pt x="537" y="91"/>
                    <a:pt x="259" y="280"/>
                    <a:pt x="0" y="539"/>
                  </a:cubicBezTo>
                  <a:cubicBezTo>
                    <a:pt x="20" y="638"/>
                    <a:pt x="20" y="758"/>
                    <a:pt x="40" y="877"/>
                  </a:cubicBezTo>
                  <a:cubicBezTo>
                    <a:pt x="272" y="607"/>
                    <a:pt x="528" y="353"/>
                    <a:pt x="799" y="353"/>
                  </a:cubicBezTo>
                  <a:cubicBezTo>
                    <a:pt x="947" y="353"/>
                    <a:pt x="1099" y="429"/>
                    <a:pt x="1254" y="618"/>
                  </a:cubicBezTo>
                  <a:cubicBezTo>
                    <a:pt x="1413" y="817"/>
                    <a:pt x="1532" y="1076"/>
                    <a:pt x="1751" y="1215"/>
                  </a:cubicBezTo>
                  <a:cubicBezTo>
                    <a:pt x="1850" y="1276"/>
                    <a:pt x="1940" y="1302"/>
                    <a:pt x="2024" y="1302"/>
                  </a:cubicBezTo>
                  <a:cubicBezTo>
                    <a:pt x="2548" y="1302"/>
                    <a:pt x="2815" y="272"/>
                    <a:pt x="3363" y="272"/>
                  </a:cubicBezTo>
                  <a:cubicBezTo>
                    <a:pt x="3414" y="272"/>
                    <a:pt x="3466" y="281"/>
                    <a:pt x="3522" y="300"/>
                  </a:cubicBezTo>
                  <a:cubicBezTo>
                    <a:pt x="3949" y="425"/>
                    <a:pt x="4249" y="1314"/>
                    <a:pt x="4735" y="1314"/>
                  </a:cubicBezTo>
                  <a:cubicBezTo>
                    <a:pt x="4792" y="1314"/>
                    <a:pt x="4852" y="1302"/>
                    <a:pt x="4915" y="1275"/>
                  </a:cubicBezTo>
                  <a:cubicBezTo>
                    <a:pt x="5332" y="1116"/>
                    <a:pt x="5352" y="360"/>
                    <a:pt x="5830" y="240"/>
                  </a:cubicBezTo>
                  <a:cubicBezTo>
                    <a:pt x="5852" y="236"/>
                    <a:pt x="5876" y="233"/>
                    <a:pt x="5899" y="233"/>
                  </a:cubicBezTo>
                  <a:cubicBezTo>
                    <a:pt x="6269" y="233"/>
                    <a:pt x="6739" y="792"/>
                    <a:pt x="6964" y="1016"/>
                  </a:cubicBezTo>
                  <a:lnTo>
                    <a:pt x="6984" y="1016"/>
                  </a:lnTo>
                  <a:cubicBezTo>
                    <a:pt x="7004" y="917"/>
                    <a:pt x="7024" y="817"/>
                    <a:pt x="7024" y="718"/>
                  </a:cubicBezTo>
                  <a:cubicBezTo>
                    <a:pt x="6686" y="395"/>
                    <a:pt x="6310" y="2"/>
                    <a:pt x="5907" y="2"/>
                  </a:cubicBezTo>
                  <a:cubicBezTo>
                    <a:pt x="5740" y="2"/>
                    <a:pt x="5568" y="71"/>
                    <a:pt x="5392" y="240"/>
                  </a:cubicBezTo>
                  <a:cubicBezTo>
                    <a:pt x="5213" y="419"/>
                    <a:pt x="5113" y="658"/>
                    <a:pt x="4954" y="837"/>
                  </a:cubicBezTo>
                  <a:cubicBezTo>
                    <a:pt x="4853" y="951"/>
                    <a:pt x="4768" y="997"/>
                    <a:pt x="4691" y="997"/>
                  </a:cubicBezTo>
                  <a:cubicBezTo>
                    <a:pt x="4527" y="997"/>
                    <a:pt x="4401" y="788"/>
                    <a:pt x="4238" y="599"/>
                  </a:cubicBezTo>
                  <a:cubicBezTo>
                    <a:pt x="4019" y="360"/>
                    <a:pt x="3780" y="22"/>
                    <a:pt x="3422" y="2"/>
                  </a:cubicBezTo>
                  <a:cubicBezTo>
                    <a:pt x="3411" y="1"/>
                    <a:pt x="3400" y="1"/>
                    <a:pt x="3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3"/>
          <p:cNvGrpSpPr/>
          <p:nvPr/>
        </p:nvGrpSpPr>
        <p:grpSpPr>
          <a:xfrm>
            <a:off x="600600" y="519300"/>
            <a:ext cx="7942800" cy="494700"/>
            <a:chOff x="600600" y="519300"/>
            <a:chExt cx="7942800" cy="494700"/>
          </a:xfrm>
        </p:grpSpPr>
        <p:sp>
          <p:nvSpPr>
            <p:cNvPr id="176" name="Google Shape;176;p3"/>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3"/>
            <p:cNvGrpSpPr/>
            <p:nvPr/>
          </p:nvGrpSpPr>
          <p:grpSpPr>
            <a:xfrm>
              <a:off x="7542569" y="681111"/>
              <a:ext cx="789243" cy="171052"/>
              <a:chOff x="733775" y="310686"/>
              <a:chExt cx="789243" cy="171052"/>
            </a:xfrm>
          </p:grpSpPr>
          <p:sp>
            <p:nvSpPr>
              <p:cNvPr id="178" name="Google Shape;178;p3"/>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79" name="Google Shape;179;p3"/>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80" name="Google Shape;180;p3"/>
              <p:cNvGrpSpPr/>
              <p:nvPr/>
            </p:nvGrpSpPr>
            <p:grpSpPr>
              <a:xfrm>
                <a:off x="1015525" y="313175"/>
                <a:ext cx="184510" cy="164017"/>
                <a:chOff x="7228702" y="774508"/>
                <a:chExt cx="285046" cy="253347"/>
              </a:xfrm>
            </p:grpSpPr>
            <p:grpSp>
              <p:nvGrpSpPr>
                <p:cNvPr id="181" name="Google Shape;181;p3"/>
                <p:cNvGrpSpPr/>
                <p:nvPr/>
              </p:nvGrpSpPr>
              <p:grpSpPr>
                <a:xfrm>
                  <a:off x="7313001" y="774508"/>
                  <a:ext cx="200747" cy="228523"/>
                  <a:chOff x="7313001" y="774508"/>
                  <a:chExt cx="200747" cy="228523"/>
                </a:xfrm>
              </p:grpSpPr>
              <p:sp>
                <p:nvSpPr>
                  <p:cNvPr id="182" name="Google Shape;182;p3"/>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83" name="Google Shape;183;p3"/>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3"/>
                <p:cNvGrpSpPr/>
                <p:nvPr/>
              </p:nvGrpSpPr>
              <p:grpSpPr>
                <a:xfrm>
                  <a:off x="7228702" y="809455"/>
                  <a:ext cx="200757" cy="218400"/>
                  <a:chOff x="7269477" y="781280"/>
                  <a:chExt cx="200757" cy="218400"/>
                </a:xfrm>
              </p:grpSpPr>
              <p:sp>
                <p:nvSpPr>
                  <p:cNvPr id="185" name="Google Shape;185;p3"/>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86" name="Google Shape;186;p3"/>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87" name="Google Shape;187;p3"/>
            <p:cNvGrpSpPr/>
            <p:nvPr/>
          </p:nvGrpSpPr>
          <p:grpSpPr>
            <a:xfrm>
              <a:off x="812189" y="664537"/>
              <a:ext cx="800559" cy="204209"/>
              <a:chOff x="747420" y="664537"/>
              <a:chExt cx="800559" cy="204209"/>
            </a:xfrm>
          </p:grpSpPr>
          <p:grpSp>
            <p:nvGrpSpPr>
              <p:cNvPr id="188" name="Google Shape;188;p3"/>
              <p:cNvGrpSpPr/>
              <p:nvPr/>
            </p:nvGrpSpPr>
            <p:grpSpPr>
              <a:xfrm>
                <a:off x="1339984" y="664537"/>
                <a:ext cx="207995" cy="204209"/>
                <a:chOff x="1541700" y="658850"/>
                <a:chExt cx="253838" cy="249218"/>
              </a:xfrm>
            </p:grpSpPr>
            <p:sp>
              <p:nvSpPr>
                <p:cNvPr id="189" name="Google Shape;189;p3"/>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3"/>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92" name="Google Shape;192;p3"/>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93" name="Google Shape;193;p3"/>
          <p:cNvSpPr txBox="1"/>
          <p:nvPr>
            <p:ph type="title"/>
          </p:nvPr>
        </p:nvSpPr>
        <p:spPr>
          <a:xfrm>
            <a:off x="1703850" y="2525325"/>
            <a:ext cx="5736300" cy="9894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6000">
                <a:solidFill>
                  <a:schemeClr val="accent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4" name="Google Shape;194;p3"/>
          <p:cNvSpPr txBox="1"/>
          <p:nvPr>
            <p:ph idx="1" type="subTitle"/>
          </p:nvPr>
        </p:nvSpPr>
        <p:spPr>
          <a:xfrm>
            <a:off x="1703838" y="3660200"/>
            <a:ext cx="5090700" cy="5415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3"/>
          <p:cNvSpPr txBox="1"/>
          <p:nvPr>
            <p:ph hasCustomPrompt="1" idx="2" type="title"/>
          </p:nvPr>
        </p:nvSpPr>
        <p:spPr>
          <a:xfrm>
            <a:off x="4016250" y="1666800"/>
            <a:ext cx="1111500" cy="7014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753" name="Shape 1753"/>
        <p:cNvGrpSpPr/>
        <p:nvPr/>
      </p:nvGrpSpPr>
      <p:grpSpPr>
        <a:xfrm>
          <a:off x="0" y="0"/>
          <a:ext cx="0" cy="0"/>
          <a:chOff x="0" y="0"/>
          <a:chExt cx="0" cy="0"/>
        </a:xfrm>
      </p:grpSpPr>
      <p:grpSp>
        <p:nvGrpSpPr>
          <p:cNvPr id="1754" name="Google Shape;1754;p21"/>
          <p:cNvGrpSpPr/>
          <p:nvPr/>
        </p:nvGrpSpPr>
        <p:grpSpPr>
          <a:xfrm>
            <a:off x="-23004" y="-1"/>
            <a:ext cx="9177565" cy="5143390"/>
            <a:chOff x="-23004" y="-1"/>
            <a:chExt cx="9177565" cy="5143390"/>
          </a:xfrm>
        </p:grpSpPr>
        <p:sp>
          <p:nvSpPr>
            <p:cNvPr id="1755" name="Google Shape;1755;p21"/>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1"/>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1"/>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1"/>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1"/>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1"/>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1"/>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1"/>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1"/>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1"/>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1"/>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1"/>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1"/>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1"/>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1"/>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1"/>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1"/>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1"/>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1"/>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1"/>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1"/>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1"/>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1"/>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1"/>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1"/>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1"/>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1"/>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1"/>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1"/>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1"/>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1"/>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1"/>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1"/>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1"/>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1"/>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1"/>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1"/>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1"/>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1"/>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1"/>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1"/>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1"/>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1"/>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1"/>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1"/>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1"/>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1"/>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1"/>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1"/>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1"/>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1"/>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1"/>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1"/>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1"/>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1"/>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1"/>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1"/>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3" name="Google Shape;1813;p21"/>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1"/>
          <p:cNvSpPr/>
          <p:nvPr/>
        </p:nvSpPr>
        <p:spPr>
          <a:xfrm>
            <a:off x="520375" y="772025"/>
            <a:ext cx="1833144" cy="1380874"/>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5" name="Google Shape;1815;p21"/>
          <p:cNvGrpSpPr/>
          <p:nvPr/>
        </p:nvGrpSpPr>
        <p:grpSpPr>
          <a:xfrm rot="-4591891">
            <a:off x="6693118" y="592935"/>
            <a:ext cx="644572" cy="1101868"/>
            <a:chOff x="478350" y="474400"/>
            <a:chExt cx="344250" cy="588450"/>
          </a:xfrm>
        </p:grpSpPr>
        <p:sp>
          <p:nvSpPr>
            <p:cNvPr id="1816" name="Google Shape;1816;p21"/>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1"/>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21"/>
          <p:cNvGrpSpPr/>
          <p:nvPr/>
        </p:nvGrpSpPr>
        <p:grpSpPr>
          <a:xfrm rot="-915198">
            <a:off x="6949801" y="4146204"/>
            <a:ext cx="540145" cy="625010"/>
            <a:chOff x="5167900" y="2089900"/>
            <a:chExt cx="177100" cy="204925"/>
          </a:xfrm>
        </p:grpSpPr>
        <p:sp>
          <p:nvSpPr>
            <p:cNvPr id="1819" name="Google Shape;1819;p21"/>
            <p:cNvSpPr/>
            <p:nvPr/>
          </p:nvSpPr>
          <p:spPr>
            <a:xfrm>
              <a:off x="5167900" y="2089900"/>
              <a:ext cx="177100" cy="204925"/>
            </a:xfrm>
            <a:custGeom>
              <a:rect b="b" l="l" r="r" t="t"/>
              <a:pathLst>
                <a:path extrusionOk="0" h="8197" w="7084">
                  <a:moveTo>
                    <a:pt x="3520" y="0"/>
                  </a:moveTo>
                  <a:cubicBezTo>
                    <a:pt x="3475" y="0"/>
                    <a:pt x="3429" y="1"/>
                    <a:pt x="3383" y="4"/>
                  </a:cubicBezTo>
                  <a:cubicBezTo>
                    <a:pt x="2508" y="4"/>
                    <a:pt x="1851" y="382"/>
                    <a:pt x="1374" y="959"/>
                  </a:cubicBezTo>
                  <a:cubicBezTo>
                    <a:pt x="1314" y="1018"/>
                    <a:pt x="1254" y="1078"/>
                    <a:pt x="1195" y="1158"/>
                  </a:cubicBezTo>
                  <a:cubicBezTo>
                    <a:pt x="976" y="1456"/>
                    <a:pt x="797" y="1774"/>
                    <a:pt x="637" y="2113"/>
                  </a:cubicBezTo>
                  <a:cubicBezTo>
                    <a:pt x="598" y="2232"/>
                    <a:pt x="558" y="2351"/>
                    <a:pt x="518" y="2451"/>
                  </a:cubicBezTo>
                  <a:cubicBezTo>
                    <a:pt x="339" y="2928"/>
                    <a:pt x="200" y="3406"/>
                    <a:pt x="140" y="3824"/>
                  </a:cubicBezTo>
                  <a:cubicBezTo>
                    <a:pt x="100" y="3983"/>
                    <a:pt x="80" y="4122"/>
                    <a:pt x="60" y="4261"/>
                  </a:cubicBezTo>
                  <a:cubicBezTo>
                    <a:pt x="41" y="4341"/>
                    <a:pt x="41" y="4421"/>
                    <a:pt x="21" y="4500"/>
                  </a:cubicBezTo>
                  <a:cubicBezTo>
                    <a:pt x="1" y="4779"/>
                    <a:pt x="1" y="5057"/>
                    <a:pt x="21" y="5296"/>
                  </a:cubicBezTo>
                  <a:cubicBezTo>
                    <a:pt x="21" y="5415"/>
                    <a:pt x="41" y="5535"/>
                    <a:pt x="60" y="5654"/>
                  </a:cubicBezTo>
                  <a:cubicBezTo>
                    <a:pt x="100" y="5953"/>
                    <a:pt x="160" y="6211"/>
                    <a:pt x="259" y="6470"/>
                  </a:cubicBezTo>
                  <a:cubicBezTo>
                    <a:pt x="299" y="6549"/>
                    <a:pt x="319" y="6629"/>
                    <a:pt x="359" y="6709"/>
                  </a:cubicBezTo>
                  <a:cubicBezTo>
                    <a:pt x="777" y="7544"/>
                    <a:pt x="1592" y="8082"/>
                    <a:pt x="2945" y="8181"/>
                  </a:cubicBezTo>
                  <a:cubicBezTo>
                    <a:pt x="3087" y="8191"/>
                    <a:pt x="3242" y="8196"/>
                    <a:pt x="3407" y="8196"/>
                  </a:cubicBezTo>
                  <a:cubicBezTo>
                    <a:pt x="4237" y="8196"/>
                    <a:pt x="5295" y="8056"/>
                    <a:pt x="5910" y="7624"/>
                  </a:cubicBezTo>
                  <a:cubicBezTo>
                    <a:pt x="6208" y="7405"/>
                    <a:pt x="6447" y="7126"/>
                    <a:pt x="6626" y="6828"/>
                  </a:cubicBezTo>
                  <a:cubicBezTo>
                    <a:pt x="6666" y="6748"/>
                    <a:pt x="6706" y="6669"/>
                    <a:pt x="6746" y="6589"/>
                  </a:cubicBezTo>
                  <a:cubicBezTo>
                    <a:pt x="6865" y="6331"/>
                    <a:pt x="6945" y="6072"/>
                    <a:pt x="7004" y="5793"/>
                  </a:cubicBezTo>
                  <a:cubicBezTo>
                    <a:pt x="7024" y="5694"/>
                    <a:pt x="7024" y="5594"/>
                    <a:pt x="7044" y="5495"/>
                  </a:cubicBezTo>
                  <a:cubicBezTo>
                    <a:pt x="7084" y="5137"/>
                    <a:pt x="7084" y="4799"/>
                    <a:pt x="7064" y="4480"/>
                  </a:cubicBezTo>
                  <a:cubicBezTo>
                    <a:pt x="7064" y="4460"/>
                    <a:pt x="7064" y="4460"/>
                    <a:pt x="7044" y="4440"/>
                  </a:cubicBezTo>
                  <a:cubicBezTo>
                    <a:pt x="7044" y="4321"/>
                    <a:pt x="7024" y="4202"/>
                    <a:pt x="7024" y="4082"/>
                  </a:cubicBezTo>
                  <a:cubicBezTo>
                    <a:pt x="6945" y="3605"/>
                    <a:pt x="6845" y="3127"/>
                    <a:pt x="6686" y="2710"/>
                  </a:cubicBezTo>
                  <a:lnTo>
                    <a:pt x="6666" y="2710"/>
                  </a:lnTo>
                  <a:cubicBezTo>
                    <a:pt x="6606" y="2530"/>
                    <a:pt x="6547" y="2371"/>
                    <a:pt x="6467" y="2212"/>
                  </a:cubicBezTo>
                  <a:cubicBezTo>
                    <a:pt x="6248" y="1735"/>
                    <a:pt x="5950" y="1317"/>
                    <a:pt x="5631" y="979"/>
                  </a:cubicBezTo>
                  <a:cubicBezTo>
                    <a:pt x="5572" y="919"/>
                    <a:pt x="5512" y="859"/>
                    <a:pt x="5472" y="819"/>
                  </a:cubicBezTo>
                  <a:cubicBezTo>
                    <a:pt x="4911" y="295"/>
                    <a:pt x="4244" y="0"/>
                    <a:pt x="35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1"/>
            <p:cNvSpPr/>
            <p:nvPr/>
          </p:nvSpPr>
          <p:spPr>
            <a:xfrm>
              <a:off x="5180850" y="2140025"/>
              <a:ext cx="153725" cy="33025"/>
            </a:xfrm>
            <a:custGeom>
              <a:rect b="b" l="l" r="r" t="t"/>
              <a:pathLst>
                <a:path extrusionOk="0" h="1321" w="6149">
                  <a:moveTo>
                    <a:pt x="5417" y="0"/>
                  </a:moveTo>
                  <a:cubicBezTo>
                    <a:pt x="5249" y="0"/>
                    <a:pt x="5074" y="67"/>
                    <a:pt x="4895" y="227"/>
                  </a:cubicBezTo>
                  <a:cubicBezTo>
                    <a:pt x="4715" y="406"/>
                    <a:pt x="4616" y="665"/>
                    <a:pt x="4457" y="844"/>
                  </a:cubicBezTo>
                  <a:cubicBezTo>
                    <a:pt x="4349" y="958"/>
                    <a:pt x="4262" y="1003"/>
                    <a:pt x="4185" y="1003"/>
                  </a:cubicBezTo>
                  <a:cubicBezTo>
                    <a:pt x="4020" y="1003"/>
                    <a:pt x="3903" y="795"/>
                    <a:pt x="3741" y="605"/>
                  </a:cubicBezTo>
                  <a:cubicBezTo>
                    <a:pt x="3522" y="366"/>
                    <a:pt x="3283" y="28"/>
                    <a:pt x="2925" y="8"/>
                  </a:cubicBezTo>
                  <a:cubicBezTo>
                    <a:pt x="2904" y="6"/>
                    <a:pt x="2884" y="6"/>
                    <a:pt x="2864" y="6"/>
                  </a:cubicBezTo>
                  <a:cubicBezTo>
                    <a:pt x="2442" y="6"/>
                    <a:pt x="2177" y="400"/>
                    <a:pt x="1930" y="685"/>
                  </a:cubicBezTo>
                  <a:cubicBezTo>
                    <a:pt x="1797" y="858"/>
                    <a:pt x="1672" y="1004"/>
                    <a:pt x="1521" y="1004"/>
                  </a:cubicBezTo>
                  <a:cubicBezTo>
                    <a:pt x="1446" y="1004"/>
                    <a:pt x="1365" y="969"/>
                    <a:pt x="1273" y="884"/>
                  </a:cubicBezTo>
                  <a:cubicBezTo>
                    <a:pt x="1154" y="764"/>
                    <a:pt x="1074" y="605"/>
                    <a:pt x="975" y="466"/>
                  </a:cubicBezTo>
                  <a:cubicBezTo>
                    <a:pt x="741" y="185"/>
                    <a:pt x="519" y="87"/>
                    <a:pt x="300" y="87"/>
                  </a:cubicBezTo>
                  <a:cubicBezTo>
                    <a:pt x="239" y="87"/>
                    <a:pt x="179" y="95"/>
                    <a:pt x="119" y="108"/>
                  </a:cubicBezTo>
                  <a:cubicBezTo>
                    <a:pt x="80" y="227"/>
                    <a:pt x="40" y="346"/>
                    <a:pt x="0" y="446"/>
                  </a:cubicBezTo>
                  <a:cubicBezTo>
                    <a:pt x="99" y="388"/>
                    <a:pt x="201" y="351"/>
                    <a:pt x="305" y="351"/>
                  </a:cubicBezTo>
                  <a:cubicBezTo>
                    <a:pt x="452" y="351"/>
                    <a:pt x="604" y="426"/>
                    <a:pt x="756" y="625"/>
                  </a:cubicBezTo>
                  <a:cubicBezTo>
                    <a:pt x="915" y="804"/>
                    <a:pt x="1035" y="1083"/>
                    <a:pt x="1254" y="1222"/>
                  </a:cubicBezTo>
                  <a:cubicBezTo>
                    <a:pt x="1352" y="1282"/>
                    <a:pt x="1441" y="1308"/>
                    <a:pt x="1524" y="1308"/>
                  </a:cubicBezTo>
                  <a:cubicBezTo>
                    <a:pt x="2050" y="1308"/>
                    <a:pt x="2317" y="259"/>
                    <a:pt x="2867" y="259"/>
                  </a:cubicBezTo>
                  <a:cubicBezTo>
                    <a:pt x="2917" y="259"/>
                    <a:pt x="2969" y="268"/>
                    <a:pt x="3024" y="287"/>
                  </a:cubicBezTo>
                  <a:cubicBezTo>
                    <a:pt x="3452" y="429"/>
                    <a:pt x="3752" y="1321"/>
                    <a:pt x="4238" y="1321"/>
                  </a:cubicBezTo>
                  <a:cubicBezTo>
                    <a:pt x="4295" y="1321"/>
                    <a:pt x="4354" y="1309"/>
                    <a:pt x="4417" y="1282"/>
                  </a:cubicBezTo>
                  <a:cubicBezTo>
                    <a:pt x="4815" y="1102"/>
                    <a:pt x="4855" y="346"/>
                    <a:pt x="5332" y="247"/>
                  </a:cubicBezTo>
                  <a:cubicBezTo>
                    <a:pt x="5358" y="241"/>
                    <a:pt x="5384" y="238"/>
                    <a:pt x="5410" y="238"/>
                  </a:cubicBezTo>
                  <a:cubicBezTo>
                    <a:pt x="5653" y="238"/>
                    <a:pt x="5933" y="471"/>
                    <a:pt x="6148" y="705"/>
                  </a:cubicBezTo>
                  <a:cubicBezTo>
                    <a:pt x="6088" y="525"/>
                    <a:pt x="6029" y="366"/>
                    <a:pt x="5949" y="207"/>
                  </a:cubicBezTo>
                  <a:cubicBezTo>
                    <a:pt x="5782" y="82"/>
                    <a:pt x="5603" y="0"/>
                    <a:pt x="5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1"/>
            <p:cNvSpPr/>
            <p:nvPr/>
          </p:nvSpPr>
          <p:spPr>
            <a:xfrm>
              <a:off x="5197750" y="2105375"/>
              <a:ext cx="110950" cy="32875"/>
            </a:xfrm>
            <a:custGeom>
              <a:rect b="b" l="l" r="r" t="t"/>
              <a:pathLst>
                <a:path extrusionOk="0" h="1315" w="4438">
                  <a:moveTo>
                    <a:pt x="2216" y="1"/>
                  </a:moveTo>
                  <a:cubicBezTo>
                    <a:pt x="1778" y="1"/>
                    <a:pt x="1507" y="387"/>
                    <a:pt x="1274" y="698"/>
                  </a:cubicBezTo>
                  <a:cubicBezTo>
                    <a:pt x="1128" y="857"/>
                    <a:pt x="1000" y="998"/>
                    <a:pt x="848" y="998"/>
                  </a:cubicBezTo>
                  <a:cubicBezTo>
                    <a:pt x="772" y="998"/>
                    <a:pt x="690" y="963"/>
                    <a:pt x="597" y="877"/>
                  </a:cubicBezTo>
                  <a:cubicBezTo>
                    <a:pt x="478" y="777"/>
                    <a:pt x="398" y="598"/>
                    <a:pt x="299" y="479"/>
                  </a:cubicBezTo>
                  <a:cubicBezTo>
                    <a:pt x="259" y="419"/>
                    <a:pt x="219" y="379"/>
                    <a:pt x="180" y="340"/>
                  </a:cubicBezTo>
                  <a:cubicBezTo>
                    <a:pt x="120" y="399"/>
                    <a:pt x="60" y="459"/>
                    <a:pt x="1" y="539"/>
                  </a:cubicBezTo>
                  <a:cubicBezTo>
                    <a:pt x="40" y="559"/>
                    <a:pt x="60" y="598"/>
                    <a:pt x="80" y="618"/>
                  </a:cubicBezTo>
                  <a:cubicBezTo>
                    <a:pt x="239" y="817"/>
                    <a:pt x="359" y="1076"/>
                    <a:pt x="578" y="1215"/>
                  </a:cubicBezTo>
                  <a:cubicBezTo>
                    <a:pt x="676" y="1275"/>
                    <a:pt x="765" y="1301"/>
                    <a:pt x="848" y="1301"/>
                  </a:cubicBezTo>
                  <a:cubicBezTo>
                    <a:pt x="1371" y="1301"/>
                    <a:pt x="1638" y="268"/>
                    <a:pt x="2181" y="268"/>
                  </a:cubicBezTo>
                  <a:cubicBezTo>
                    <a:pt x="2234" y="268"/>
                    <a:pt x="2290" y="278"/>
                    <a:pt x="2348" y="300"/>
                  </a:cubicBezTo>
                  <a:cubicBezTo>
                    <a:pt x="2776" y="425"/>
                    <a:pt x="3076" y="1314"/>
                    <a:pt x="3562" y="1314"/>
                  </a:cubicBezTo>
                  <a:cubicBezTo>
                    <a:pt x="3619" y="1314"/>
                    <a:pt x="3678" y="1302"/>
                    <a:pt x="3741" y="1275"/>
                  </a:cubicBezTo>
                  <a:cubicBezTo>
                    <a:pt x="4079" y="1136"/>
                    <a:pt x="4159" y="618"/>
                    <a:pt x="4437" y="360"/>
                  </a:cubicBezTo>
                  <a:cubicBezTo>
                    <a:pt x="4378" y="300"/>
                    <a:pt x="4318" y="240"/>
                    <a:pt x="4278" y="200"/>
                  </a:cubicBezTo>
                  <a:cubicBezTo>
                    <a:pt x="4258" y="220"/>
                    <a:pt x="4238" y="220"/>
                    <a:pt x="4219" y="240"/>
                  </a:cubicBezTo>
                  <a:cubicBezTo>
                    <a:pt x="4039" y="419"/>
                    <a:pt x="3940" y="658"/>
                    <a:pt x="3781" y="837"/>
                  </a:cubicBezTo>
                  <a:cubicBezTo>
                    <a:pt x="3673" y="951"/>
                    <a:pt x="3586" y="997"/>
                    <a:pt x="3509" y="997"/>
                  </a:cubicBezTo>
                  <a:cubicBezTo>
                    <a:pt x="3344" y="997"/>
                    <a:pt x="3227" y="788"/>
                    <a:pt x="3065" y="598"/>
                  </a:cubicBezTo>
                  <a:cubicBezTo>
                    <a:pt x="2846" y="360"/>
                    <a:pt x="2607" y="21"/>
                    <a:pt x="2249" y="1"/>
                  </a:cubicBezTo>
                  <a:cubicBezTo>
                    <a:pt x="2238" y="1"/>
                    <a:pt x="2227" y="1"/>
                    <a:pt x="22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1"/>
            <p:cNvSpPr/>
            <p:nvPr/>
          </p:nvSpPr>
          <p:spPr>
            <a:xfrm>
              <a:off x="5169400" y="2174525"/>
              <a:ext cx="174625" cy="32875"/>
            </a:xfrm>
            <a:custGeom>
              <a:rect b="b" l="l" r="r" t="t"/>
              <a:pathLst>
                <a:path extrusionOk="0" h="1315" w="6985">
                  <a:moveTo>
                    <a:pt x="3350" y="0"/>
                  </a:moveTo>
                  <a:cubicBezTo>
                    <a:pt x="2912" y="0"/>
                    <a:pt x="2640" y="387"/>
                    <a:pt x="2388" y="697"/>
                  </a:cubicBezTo>
                  <a:cubicBezTo>
                    <a:pt x="2255" y="871"/>
                    <a:pt x="2130" y="1008"/>
                    <a:pt x="1979" y="1008"/>
                  </a:cubicBezTo>
                  <a:cubicBezTo>
                    <a:pt x="1904" y="1008"/>
                    <a:pt x="1823" y="975"/>
                    <a:pt x="1731" y="896"/>
                  </a:cubicBezTo>
                  <a:cubicBezTo>
                    <a:pt x="1612" y="777"/>
                    <a:pt x="1532" y="598"/>
                    <a:pt x="1413" y="479"/>
                  </a:cubicBezTo>
                  <a:cubicBezTo>
                    <a:pt x="1198" y="208"/>
                    <a:pt x="984" y="99"/>
                    <a:pt x="773" y="99"/>
                  </a:cubicBezTo>
                  <a:cubicBezTo>
                    <a:pt x="535" y="99"/>
                    <a:pt x="302" y="238"/>
                    <a:pt x="80" y="439"/>
                  </a:cubicBezTo>
                  <a:cubicBezTo>
                    <a:pt x="40" y="598"/>
                    <a:pt x="20" y="737"/>
                    <a:pt x="0" y="876"/>
                  </a:cubicBezTo>
                  <a:cubicBezTo>
                    <a:pt x="219" y="606"/>
                    <a:pt x="480" y="353"/>
                    <a:pt x="755" y="353"/>
                  </a:cubicBezTo>
                  <a:cubicBezTo>
                    <a:pt x="905" y="353"/>
                    <a:pt x="1060" y="428"/>
                    <a:pt x="1214" y="618"/>
                  </a:cubicBezTo>
                  <a:cubicBezTo>
                    <a:pt x="1373" y="817"/>
                    <a:pt x="1493" y="1095"/>
                    <a:pt x="1712" y="1215"/>
                  </a:cubicBezTo>
                  <a:cubicBezTo>
                    <a:pt x="1811" y="1276"/>
                    <a:pt x="1901" y="1302"/>
                    <a:pt x="1985" y="1302"/>
                  </a:cubicBezTo>
                  <a:cubicBezTo>
                    <a:pt x="2509" y="1302"/>
                    <a:pt x="2776" y="272"/>
                    <a:pt x="3324" y="272"/>
                  </a:cubicBezTo>
                  <a:cubicBezTo>
                    <a:pt x="3374" y="272"/>
                    <a:pt x="3427" y="280"/>
                    <a:pt x="3482" y="299"/>
                  </a:cubicBezTo>
                  <a:cubicBezTo>
                    <a:pt x="3891" y="442"/>
                    <a:pt x="4205" y="1314"/>
                    <a:pt x="4693" y="1314"/>
                  </a:cubicBezTo>
                  <a:cubicBezTo>
                    <a:pt x="4751" y="1314"/>
                    <a:pt x="4811" y="1302"/>
                    <a:pt x="4875" y="1274"/>
                  </a:cubicBezTo>
                  <a:cubicBezTo>
                    <a:pt x="5273" y="1115"/>
                    <a:pt x="5313" y="359"/>
                    <a:pt x="5790" y="240"/>
                  </a:cubicBezTo>
                  <a:cubicBezTo>
                    <a:pt x="5812" y="235"/>
                    <a:pt x="5835" y="233"/>
                    <a:pt x="5857" y="233"/>
                  </a:cubicBezTo>
                  <a:cubicBezTo>
                    <a:pt x="6225" y="233"/>
                    <a:pt x="6681" y="810"/>
                    <a:pt x="6924" y="1016"/>
                  </a:cubicBezTo>
                  <a:cubicBezTo>
                    <a:pt x="6944" y="1036"/>
                    <a:pt x="6964" y="1055"/>
                    <a:pt x="6984" y="1055"/>
                  </a:cubicBezTo>
                  <a:cubicBezTo>
                    <a:pt x="6984" y="936"/>
                    <a:pt x="6964" y="817"/>
                    <a:pt x="6964" y="697"/>
                  </a:cubicBezTo>
                  <a:cubicBezTo>
                    <a:pt x="6629" y="376"/>
                    <a:pt x="6265" y="6"/>
                    <a:pt x="5871" y="6"/>
                  </a:cubicBezTo>
                  <a:cubicBezTo>
                    <a:pt x="5704" y="6"/>
                    <a:pt x="5531" y="73"/>
                    <a:pt x="5353" y="240"/>
                  </a:cubicBezTo>
                  <a:cubicBezTo>
                    <a:pt x="5173" y="419"/>
                    <a:pt x="5074" y="658"/>
                    <a:pt x="4895" y="857"/>
                  </a:cubicBezTo>
                  <a:cubicBezTo>
                    <a:pt x="4796" y="968"/>
                    <a:pt x="4714" y="1012"/>
                    <a:pt x="4641" y="1012"/>
                  </a:cubicBezTo>
                  <a:cubicBezTo>
                    <a:pt x="4480" y="1012"/>
                    <a:pt x="4363" y="796"/>
                    <a:pt x="4199" y="618"/>
                  </a:cubicBezTo>
                  <a:cubicBezTo>
                    <a:pt x="3980" y="379"/>
                    <a:pt x="3741" y="41"/>
                    <a:pt x="3383" y="1"/>
                  </a:cubicBezTo>
                  <a:cubicBezTo>
                    <a:pt x="3372" y="1"/>
                    <a:pt x="3361" y="0"/>
                    <a:pt x="33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1"/>
            <p:cNvSpPr/>
            <p:nvPr/>
          </p:nvSpPr>
          <p:spPr>
            <a:xfrm>
              <a:off x="5168400" y="2209150"/>
              <a:ext cx="175625" cy="33050"/>
            </a:xfrm>
            <a:custGeom>
              <a:rect b="b" l="l" r="r" t="t"/>
              <a:pathLst>
                <a:path extrusionOk="0" h="1322" w="7025">
                  <a:moveTo>
                    <a:pt x="5910" y="1"/>
                  </a:moveTo>
                  <a:cubicBezTo>
                    <a:pt x="5741" y="1"/>
                    <a:pt x="5569" y="71"/>
                    <a:pt x="5393" y="247"/>
                  </a:cubicBezTo>
                  <a:cubicBezTo>
                    <a:pt x="5213" y="427"/>
                    <a:pt x="5114" y="665"/>
                    <a:pt x="4935" y="844"/>
                  </a:cubicBezTo>
                  <a:cubicBezTo>
                    <a:pt x="4834" y="958"/>
                    <a:pt x="4750" y="1004"/>
                    <a:pt x="4676" y="1004"/>
                  </a:cubicBezTo>
                  <a:cubicBezTo>
                    <a:pt x="4518" y="1004"/>
                    <a:pt x="4401" y="795"/>
                    <a:pt x="4239" y="606"/>
                  </a:cubicBezTo>
                  <a:cubicBezTo>
                    <a:pt x="4020" y="367"/>
                    <a:pt x="3781" y="29"/>
                    <a:pt x="3423" y="9"/>
                  </a:cubicBezTo>
                  <a:cubicBezTo>
                    <a:pt x="3402" y="7"/>
                    <a:pt x="3382" y="6"/>
                    <a:pt x="3362" y="6"/>
                  </a:cubicBezTo>
                  <a:cubicBezTo>
                    <a:pt x="2940" y="6"/>
                    <a:pt x="2675" y="400"/>
                    <a:pt x="2428" y="685"/>
                  </a:cubicBezTo>
                  <a:cubicBezTo>
                    <a:pt x="2295" y="859"/>
                    <a:pt x="2170" y="1005"/>
                    <a:pt x="2019" y="1005"/>
                  </a:cubicBezTo>
                  <a:cubicBezTo>
                    <a:pt x="1944" y="1005"/>
                    <a:pt x="1863" y="970"/>
                    <a:pt x="1771" y="884"/>
                  </a:cubicBezTo>
                  <a:cubicBezTo>
                    <a:pt x="1632" y="785"/>
                    <a:pt x="1553" y="606"/>
                    <a:pt x="1453" y="486"/>
                  </a:cubicBezTo>
                  <a:cubicBezTo>
                    <a:pt x="1235" y="208"/>
                    <a:pt x="1014" y="97"/>
                    <a:pt x="797" y="97"/>
                  </a:cubicBezTo>
                  <a:cubicBezTo>
                    <a:pt x="518" y="97"/>
                    <a:pt x="247" y="280"/>
                    <a:pt x="1" y="526"/>
                  </a:cubicBezTo>
                  <a:cubicBezTo>
                    <a:pt x="1" y="645"/>
                    <a:pt x="21" y="765"/>
                    <a:pt x="40" y="884"/>
                  </a:cubicBezTo>
                  <a:cubicBezTo>
                    <a:pt x="259" y="614"/>
                    <a:pt x="520" y="360"/>
                    <a:pt x="795" y="360"/>
                  </a:cubicBezTo>
                  <a:cubicBezTo>
                    <a:pt x="945" y="360"/>
                    <a:pt x="1100" y="436"/>
                    <a:pt x="1254" y="626"/>
                  </a:cubicBezTo>
                  <a:cubicBezTo>
                    <a:pt x="1413" y="824"/>
                    <a:pt x="1513" y="1083"/>
                    <a:pt x="1752" y="1222"/>
                  </a:cubicBezTo>
                  <a:cubicBezTo>
                    <a:pt x="1850" y="1283"/>
                    <a:pt x="1939" y="1309"/>
                    <a:pt x="2021" y="1309"/>
                  </a:cubicBezTo>
                  <a:cubicBezTo>
                    <a:pt x="2544" y="1309"/>
                    <a:pt x="2800" y="260"/>
                    <a:pt x="3362" y="260"/>
                  </a:cubicBezTo>
                  <a:cubicBezTo>
                    <a:pt x="3413" y="260"/>
                    <a:pt x="3466" y="269"/>
                    <a:pt x="3522" y="287"/>
                  </a:cubicBezTo>
                  <a:cubicBezTo>
                    <a:pt x="3932" y="430"/>
                    <a:pt x="4230" y="1321"/>
                    <a:pt x="4730" y="1321"/>
                  </a:cubicBezTo>
                  <a:cubicBezTo>
                    <a:pt x="4789" y="1321"/>
                    <a:pt x="4850" y="1309"/>
                    <a:pt x="4915" y="1282"/>
                  </a:cubicBezTo>
                  <a:cubicBezTo>
                    <a:pt x="5313" y="1103"/>
                    <a:pt x="5333" y="367"/>
                    <a:pt x="5810" y="247"/>
                  </a:cubicBezTo>
                  <a:cubicBezTo>
                    <a:pt x="5839" y="240"/>
                    <a:pt x="5868" y="237"/>
                    <a:pt x="5897" y="237"/>
                  </a:cubicBezTo>
                  <a:cubicBezTo>
                    <a:pt x="6278" y="237"/>
                    <a:pt x="6724" y="802"/>
                    <a:pt x="6964" y="1023"/>
                  </a:cubicBezTo>
                  <a:lnTo>
                    <a:pt x="6984" y="1023"/>
                  </a:lnTo>
                  <a:cubicBezTo>
                    <a:pt x="7004" y="924"/>
                    <a:pt x="7004" y="824"/>
                    <a:pt x="7024" y="725"/>
                  </a:cubicBezTo>
                  <a:cubicBezTo>
                    <a:pt x="6687" y="402"/>
                    <a:pt x="6311" y="1"/>
                    <a:pt x="59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1"/>
            <p:cNvSpPr/>
            <p:nvPr/>
          </p:nvSpPr>
          <p:spPr>
            <a:xfrm>
              <a:off x="5174375" y="2243825"/>
              <a:ext cx="162175" cy="33200"/>
            </a:xfrm>
            <a:custGeom>
              <a:rect b="b" l="l" r="r" t="t"/>
              <a:pathLst>
                <a:path extrusionOk="0" h="1328" w="6487">
                  <a:moveTo>
                    <a:pt x="5659" y="1"/>
                  </a:moveTo>
                  <a:cubicBezTo>
                    <a:pt x="5495" y="1"/>
                    <a:pt x="5327" y="67"/>
                    <a:pt x="5154" y="233"/>
                  </a:cubicBezTo>
                  <a:cubicBezTo>
                    <a:pt x="4955" y="412"/>
                    <a:pt x="4855" y="651"/>
                    <a:pt x="4696" y="850"/>
                  </a:cubicBezTo>
                  <a:cubicBezTo>
                    <a:pt x="4595" y="964"/>
                    <a:pt x="4511" y="1010"/>
                    <a:pt x="4437" y="1010"/>
                  </a:cubicBezTo>
                  <a:cubicBezTo>
                    <a:pt x="4277" y="1010"/>
                    <a:pt x="4156" y="801"/>
                    <a:pt x="3980" y="611"/>
                  </a:cubicBezTo>
                  <a:cubicBezTo>
                    <a:pt x="3761" y="373"/>
                    <a:pt x="3522" y="34"/>
                    <a:pt x="3184" y="14"/>
                  </a:cubicBezTo>
                  <a:cubicBezTo>
                    <a:pt x="3163" y="13"/>
                    <a:pt x="3143" y="12"/>
                    <a:pt x="3123" y="12"/>
                  </a:cubicBezTo>
                  <a:cubicBezTo>
                    <a:pt x="2701" y="12"/>
                    <a:pt x="2436" y="406"/>
                    <a:pt x="2189" y="691"/>
                  </a:cubicBezTo>
                  <a:cubicBezTo>
                    <a:pt x="2042" y="864"/>
                    <a:pt x="1922" y="1002"/>
                    <a:pt x="1769" y="1002"/>
                  </a:cubicBezTo>
                  <a:cubicBezTo>
                    <a:pt x="1694" y="1002"/>
                    <a:pt x="1611" y="969"/>
                    <a:pt x="1513" y="890"/>
                  </a:cubicBezTo>
                  <a:cubicBezTo>
                    <a:pt x="1393" y="771"/>
                    <a:pt x="1314" y="611"/>
                    <a:pt x="1214" y="472"/>
                  </a:cubicBezTo>
                  <a:cubicBezTo>
                    <a:pt x="995" y="200"/>
                    <a:pt x="775" y="93"/>
                    <a:pt x="561" y="93"/>
                  </a:cubicBezTo>
                  <a:cubicBezTo>
                    <a:pt x="368" y="93"/>
                    <a:pt x="180" y="181"/>
                    <a:pt x="0" y="313"/>
                  </a:cubicBezTo>
                  <a:cubicBezTo>
                    <a:pt x="40" y="392"/>
                    <a:pt x="60" y="472"/>
                    <a:pt x="100" y="552"/>
                  </a:cubicBezTo>
                  <a:cubicBezTo>
                    <a:pt x="239" y="432"/>
                    <a:pt x="388" y="353"/>
                    <a:pt x="543" y="353"/>
                  </a:cubicBezTo>
                  <a:cubicBezTo>
                    <a:pt x="697" y="353"/>
                    <a:pt x="856" y="432"/>
                    <a:pt x="1015" y="631"/>
                  </a:cubicBezTo>
                  <a:cubicBezTo>
                    <a:pt x="1154" y="810"/>
                    <a:pt x="1274" y="1089"/>
                    <a:pt x="1493" y="1208"/>
                  </a:cubicBezTo>
                  <a:cubicBezTo>
                    <a:pt x="1597" y="1273"/>
                    <a:pt x="1691" y="1301"/>
                    <a:pt x="1778" y="1301"/>
                  </a:cubicBezTo>
                  <a:cubicBezTo>
                    <a:pt x="2307" y="1301"/>
                    <a:pt x="2564" y="266"/>
                    <a:pt x="3123" y="266"/>
                  </a:cubicBezTo>
                  <a:cubicBezTo>
                    <a:pt x="3174" y="266"/>
                    <a:pt x="3227" y="274"/>
                    <a:pt x="3283" y="293"/>
                  </a:cubicBezTo>
                  <a:cubicBezTo>
                    <a:pt x="3693" y="435"/>
                    <a:pt x="3991" y="1327"/>
                    <a:pt x="4491" y="1327"/>
                  </a:cubicBezTo>
                  <a:cubicBezTo>
                    <a:pt x="4550" y="1327"/>
                    <a:pt x="4611" y="1315"/>
                    <a:pt x="4676" y="1288"/>
                  </a:cubicBezTo>
                  <a:cubicBezTo>
                    <a:pt x="5074" y="1109"/>
                    <a:pt x="5094" y="353"/>
                    <a:pt x="5571" y="253"/>
                  </a:cubicBezTo>
                  <a:cubicBezTo>
                    <a:pt x="5599" y="247"/>
                    <a:pt x="5626" y="244"/>
                    <a:pt x="5655" y="244"/>
                  </a:cubicBezTo>
                  <a:cubicBezTo>
                    <a:pt x="5892" y="244"/>
                    <a:pt x="6154" y="457"/>
                    <a:pt x="6367" y="671"/>
                  </a:cubicBezTo>
                  <a:cubicBezTo>
                    <a:pt x="6407" y="591"/>
                    <a:pt x="6447" y="512"/>
                    <a:pt x="6487" y="432"/>
                  </a:cubicBezTo>
                  <a:cubicBezTo>
                    <a:pt x="6221" y="204"/>
                    <a:pt x="5947" y="1"/>
                    <a:pt x="5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5" name="Google Shape;1825;p21"/>
          <p:cNvGrpSpPr/>
          <p:nvPr/>
        </p:nvGrpSpPr>
        <p:grpSpPr>
          <a:xfrm>
            <a:off x="600600" y="519300"/>
            <a:ext cx="7942800" cy="494700"/>
            <a:chOff x="600600" y="519300"/>
            <a:chExt cx="7942800" cy="494700"/>
          </a:xfrm>
        </p:grpSpPr>
        <p:sp>
          <p:nvSpPr>
            <p:cNvPr id="1826" name="Google Shape;1826;p21"/>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7" name="Google Shape;1827;p21"/>
            <p:cNvGrpSpPr/>
            <p:nvPr/>
          </p:nvGrpSpPr>
          <p:grpSpPr>
            <a:xfrm>
              <a:off x="7542569" y="681111"/>
              <a:ext cx="789243" cy="171052"/>
              <a:chOff x="733775" y="310686"/>
              <a:chExt cx="789243" cy="171052"/>
            </a:xfrm>
          </p:grpSpPr>
          <p:sp>
            <p:nvSpPr>
              <p:cNvPr id="1828" name="Google Shape;1828;p21"/>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829" name="Google Shape;1829;p21"/>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830" name="Google Shape;1830;p21"/>
              <p:cNvGrpSpPr/>
              <p:nvPr/>
            </p:nvGrpSpPr>
            <p:grpSpPr>
              <a:xfrm>
                <a:off x="1015525" y="313175"/>
                <a:ext cx="184510" cy="164017"/>
                <a:chOff x="7228702" y="774508"/>
                <a:chExt cx="285046" cy="253347"/>
              </a:xfrm>
            </p:grpSpPr>
            <p:grpSp>
              <p:nvGrpSpPr>
                <p:cNvPr id="1831" name="Google Shape;1831;p21"/>
                <p:cNvGrpSpPr/>
                <p:nvPr/>
              </p:nvGrpSpPr>
              <p:grpSpPr>
                <a:xfrm>
                  <a:off x="7313001" y="774508"/>
                  <a:ext cx="200747" cy="228523"/>
                  <a:chOff x="7313001" y="774508"/>
                  <a:chExt cx="200747" cy="228523"/>
                </a:xfrm>
              </p:grpSpPr>
              <p:sp>
                <p:nvSpPr>
                  <p:cNvPr id="1832" name="Google Shape;1832;p21"/>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833" name="Google Shape;1833;p21"/>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4" name="Google Shape;1834;p21"/>
                <p:cNvGrpSpPr/>
                <p:nvPr/>
              </p:nvGrpSpPr>
              <p:grpSpPr>
                <a:xfrm>
                  <a:off x="7228702" y="809455"/>
                  <a:ext cx="200757" cy="218400"/>
                  <a:chOff x="7269477" y="781280"/>
                  <a:chExt cx="200757" cy="218400"/>
                </a:xfrm>
              </p:grpSpPr>
              <p:sp>
                <p:nvSpPr>
                  <p:cNvPr id="1835" name="Google Shape;1835;p21"/>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836" name="Google Shape;1836;p21"/>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837" name="Google Shape;1837;p21"/>
            <p:cNvGrpSpPr/>
            <p:nvPr/>
          </p:nvGrpSpPr>
          <p:grpSpPr>
            <a:xfrm>
              <a:off x="812189" y="664537"/>
              <a:ext cx="800559" cy="204209"/>
              <a:chOff x="747420" y="664537"/>
              <a:chExt cx="800559" cy="204209"/>
            </a:xfrm>
          </p:grpSpPr>
          <p:grpSp>
            <p:nvGrpSpPr>
              <p:cNvPr id="1838" name="Google Shape;1838;p21"/>
              <p:cNvGrpSpPr/>
              <p:nvPr/>
            </p:nvGrpSpPr>
            <p:grpSpPr>
              <a:xfrm>
                <a:off x="1339984" y="664537"/>
                <a:ext cx="207995" cy="204209"/>
                <a:chOff x="1541700" y="658850"/>
                <a:chExt cx="253838" cy="249218"/>
              </a:xfrm>
            </p:grpSpPr>
            <p:sp>
              <p:nvSpPr>
                <p:cNvPr id="1839" name="Google Shape;1839;p21"/>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1"/>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1" name="Google Shape;1841;p21"/>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842" name="Google Shape;1842;p21"/>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843" name="Google Shape;1843;p21"/>
          <p:cNvSpPr/>
          <p:nvPr/>
        </p:nvSpPr>
        <p:spPr>
          <a:xfrm>
            <a:off x="5975076" y="4136476"/>
            <a:ext cx="2588600" cy="644575"/>
          </a:xfrm>
          <a:custGeom>
            <a:rect b="b" l="l" r="r" t="t"/>
            <a:pathLst>
              <a:path extrusionOk="0" h="25783" w="103544">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sp>
        <p:nvSpPr>
          <p:cNvPr id="1844" name="Google Shape;1844;p21"/>
          <p:cNvSpPr/>
          <p:nvPr/>
        </p:nvSpPr>
        <p:spPr>
          <a:xfrm>
            <a:off x="1914850" y="1013999"/>
            <a:ext cx="540148" cy="434668"/>
          </a:xfrm>
          <a:custGeom>
            <a:rect b="b" l="l" r="r" t="t"/>
            <a:pathLst>
              <a:path extrusionOk="0" h="19280" w="23956">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5" name="Google Shape;1845;p21"/>
          <p:cNvGrpSpPr/>
          <p:nvPr/>
        </p:nvGrpSpPr>
        <p:grpSpPr>
          <a:xfrm>
            <a:off x="7754905" y="4050739"/>
            <a:ext cx="413306" cy="365828"/>
            <a:chOff x="3279750" y="4755375"/>
            <a:chExt cx="144725" cy="128100"/>
          </a:xfrm>
        </p:grpSpPr>
        <p:sp>
          <p:nvSpPr>
            <p:cNvPr id="1846" name="Google Shape;1846;p21"/>
            <p:cNvSpPr/>
            <p:nvPr/>
          </p:nvSpPr>
          <p:spPr>
            <a:xfrm>
              <a:off x="3279750" y="4755375"/>
              <a:ext cx="144725" cy="128100"/>
            </a:xfrm>
            <a:custGeom>
              <a:rect b="b" l="l" r="r" t="t"/>
              <a:pathLst>
                <a:path extrusionOk="0" h="5124" w="5789">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1"/>
            <p:cNvSpPr/>
            <p:nvPr/>
          </p:nvSpPr>
          <p:spPr>
            <a:xfrm>
              <a:off x="3324800" y="4798525"/>
              <a:ext cx="57975" cy="41975"/>
            </a:xfrm>
            <a:custGeom>
              <a:rect b="b" l="l" r="r" t="t"/>
              <a:pathLst>
                <a:path extrusionOk="0" h="1679" w="2319">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8" name="Google Shape;1848;p21"/>
          <p:cNvSpPr/>
          <p:nvPr/>
        </p:nvSpPr>
        <p:spPr>
          <a:xfrm rot="3726270">
            <a:off x="751002" y="4086194"/>
            <a:ext cx="864322" cy="745127"/>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1"/>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0" name="Google Shape;1850;p21"/>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1"/>
          <p:cNvSpPr txBox="1"/>
          <p:nvPr>
            <p:ph hasCustomPrompt="1" idx="2" type="title"/>
          </p:nvPr>
        </p:nvSpPr>
        <p:spPr>
          <a:xfrm>
            <a:off x="892350" y="2018800"/>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852" name="Google Shape;1852;p21"/>
          <p:cNvSpPr txBox="1"/>
          <p:nvPr>
            <p:ph idx="1" type="subTitle"/>
          </p:nvPr>
        </p:nvSpPr>
        <p:spPr>
          <a:xfrm>
            <a:off x="892361" y="3008200"/>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53" name="Google Shape;1853;p21"/>
          <p:cNvSpPr txBox="1"/>
          <p:nvPr>
            <p:ph hasCustomPrompt="1" idx="3" type="title"/>
          </p:nvPr>
        </p:nvSpPr>
        <p:spPr>
          <a:xfrm>
            <a:off x="3463195" y="2018800"/>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854" name="Google Shape;1854;p21"/>
          <p:cNvSpPr txBox="1"/>
          <p:nvPr>
            <p:ph idx="4" type="subTitle"/>
          </p:nvPr>
        </p:nvSpPr>
        <p:spPr>
          <a:xfrm>
            <a:off x="3463205" y="3008200"/>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55" name="Google Shape;1855;p21"/>
          <p:cNvSpPr txBox="1"/>
          <p:nvPr>
            <p:ph hasCustomPrompt="1" idx="5" type="title"/>
          </p:nvPr>
        </p:nvSpPr>
        <p:spPr>
          <a:xfrm>
            <a:off x="6034150" y="2018800"/>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856" name="Google Shape;1856;p21"/>
          <p:cNvSpPr txBox="1"/>
          <p:nvPr>
            <p:ph idx="6" type="subTitle"/>
          </p:nvPr>
        </p:nvSpPr>
        <p:spPr>
          <a:xfrm>
            <a:off x="6034161" y="3008200"/>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857" name="Shape 1857"/>
        <p:cNvGrpSpPr/>
        <p:nvPr/>
      </p:nvGrpSpPr>
      <p:grpSpPr>
        <a:xfrm>
          <a:off x="0" y="0"/>
          <a:ext cx="0" cy="0"/>
          <a:chOff x="0" y="0"/>
          <a:chExt cx="0" cy="0"/>
        </a:xfrm>
      </p:grpSpPr>
      <p:grpSp>
        <p:nvGrpSpPr>
          <p:cNvPr id="1858" name="Google Shape;1858;p22"/>
          <p:cNvGrpSpPr/>
          <p:nvPr/>
        </p:nvGrpSpPr>
        <p:grpSpPr>
          <a:xfrm>
            <a:off x="-23004" y="-1"/>
            <a:ext cx="9177565" cy="5143390"/>
            <a:chOff x="-23004" y="-1"/>
            <a:chExt cx="9177565" cy="5143390"/>
          </a:xfrm>
        </p:grpSpPr>
        <p:sp>
          <p:nvSpPr>
            <p:cNvPr id="1859" name="Google Shape;1859;p22"/>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2"/>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2"/>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2"/>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2"/>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2"/>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2"/>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2"/>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2"/>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2"/>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2"/>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2"/>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2"/>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2"/>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2"/>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2"/>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2"/>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2"/>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2"/>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2"/>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2"/>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2"/>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2"/>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2"/>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2"/>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2"/>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2"/>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2"/>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2"/>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2"/>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2"/>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2"/>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2"/>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2"/>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2"/>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2"/>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2"/>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2"/>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2"/>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2"/>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2"/>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2"/>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2"/>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2"/>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2"/>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2"/>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2"/>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2"/>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2"/>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2"/>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2"/>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7" name="Google Shape;1917;p22"/>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2"/>
          <p:cNvSpPr/>
          <p:nvPr/>
        </p:nvSpPr>
        <p:spPr>
          <a:xfrm>
            <a:off x="592725" y="540001"/>
            <a:ext cx="1545690" cy="120913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2"/>
          <p:cNvSpPr/>
          <p:nvPr/>
        </p:nvSpPr>
        <p:spPr>
          <a:xfrm>
            <a:off x="7495601" y="600824"/>
            <a:ext cx="1027702" cy="105203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2"/>
          <p:cNvSpPr/>
          <p:nvPr/>
        </p:nvSpPr>
        <p:spPr>
          <a:xfrm rot="-1027525">
            <a:off x="446127" y="759675"/>
            <a:ext cx="873168" cy="1079220"/>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2"/>
          <p:cNvSpPr/>
          <p:nvPr/>
        </p:nvSpPr>
        <p:spPr>
          <a:xfrm rot="-1027317">
            <a:off x="709496" y="1074894"/>
            <a:ext cx="665115" cy="776229"/>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2" name="Google Shape;1922;p22"/>
          <p:cNvGrpSpPr/>
          <p:nvPr/>
        </p:nvGrpSpPr>
        <p:grpSpPr>
          <a:xfrm rot="-5194407">
            <a:off x="7821737" y="3405866"/>
            <a:ext cx="989380" cy="503994"/>
            <a:chOff x="2094425" y="748900"/>
            <a:chExt cx="887900" cy="452300"/>
          </a:xfrm>
        </p:grpSpPr>
        <p:sp>
          <p:nvSpPr>
            <p:cNvPr id="1923" name="Google Shape;1923;p22"/>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2"/>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2"/>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2"/>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7" name="Google Shape;1927;p22"/>
          <p:cNvSpPr/>
          <p:nvPr/>
        </p:nvSpPr>
        <p:spPr>
          <a:xfrm>
            <a:off x="592700" y="4021575"/>
            <a:ext cx="580000" cy="641675"/>
          </a:xfrm>
          <a:custGeom>
            <a:rect b="b" l="l" r="r" t="t"/>
            <a:pathLst>
              <a:path extrusionOk="0" h="25667" w="23200">
                <a:moveTo>
                  <a:pt x="12754" y="1"/>
                </a:moveTo>
                <a:lnTo>
                  <a:pt x="9949" y="9889"/>
                </a:lnTo>
                <a:lnTo>
                  <a:pt x="2667" y="6865"/>
                </a:lnTo>
                <a:lnTo>
                  <a:pt x="9611" y="12655"/>
                </a:lnTo>
                <a:lnTo>
                  <a:pt x="1" y="14605"/>
                </a:lnTo>
                <a:lnTo>
                  <a:pt x="9830" y="15580"/>
                </a:lnTo>
                <a:lnTo>
                  <a:pt x="9770" y="25667"/>
                </a:lnTo>
                <a:lnTo>
                  <a:pt x="13888" y="16574"/>
                </a:lnTo>
                <a:lnTo>
                  <a:pt x="23200" y="17609"/>
                </a:lnTo>
                <a:lnTo>
                  <a:pt x="15042" y="13132"/>
                </a:lnTo>
                <a:lnTo>
                  <a:pt x="21827" y="5572"/>
                </a:lnTo>
                <a:lnTo>
                  <a:pt x="13530" y="10625"/>
                </a:lnTo>
                <a:lnTo>
                  <a:pt x="127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2"/>
          <p:cNvSpPr/>
          <p:nvPr/>
        </p:nvSpPr>
        <p:spPr>
          <a:xfrm rot="-9029859">
            <a:off x="6962939" y="743261"/>
            <a:ext cx="748354" cy="645152"/>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2"/>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0" name="Google Shape;1930;p22"/>
          <p:cNvGrpSpPr/>
          <p:nvPr/>
        </p:nvGrpSpPr>
        <p:grpSpPr>
          <a:xfrm>
            <a:off x="600600" y="519300"/>
            <a:ext cx="7942800" cy="494700"/>
            <a:chOff x="600600" y="519300"/>
            <a:chExt cx="7942800" cy="494700"/>
          </a:xfrm>
        </p:grpSpPr>
        <p:sp>
          <p:nvSpPr>
            <p:cNvPr id="1931" name="Google Shape;1931;p22"/>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2" name="Google Shape;1932;p22"/>
            <p:cNvGrpSpPr/>
            <p:nvPr/>
          </p:nvGrpSpPr>
          <p:grpSpPr>
            <a:xfrm>
              <a:off x="7542569" y="681111"/>
              <a:ext cx="789243" cy="171052"/>
              <a:chOff x="733775" y="310686"/>
              <a:chExt cx="789243" cy="171052"/>
            </a:xfrm>
          </p:grpSpPr>
          <p:sp>
            <p:nvSpPr>
              <p:cNvPr id="1933" name="Google Shape;1933;p22"/>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934" name="Google Shape;1934;p22"/>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935" name="Google Shape;1935;p22"/>
              <p:cNvGrpSpPr/>
              <p:nvPr/>
            </p:nvGrpSpPr>
            <p:grpSpPr>
              <a:xfrm>
                <a:off x="1015525" y="313175"/>
                <a:ext cx="184510" cy="164017"/>
                <a:chOff x="7228702" y="774508"/>
                <a:chExt cx="285046" cy="253347"/>
              </a:xfrm>
            </p:grpSpPr>
            <p:grpSp>
              <p:nvGrpSpPr>
                <p:cNvPr id="1936" name="Google Shape;1936;p22"/>
                <p:cNvGrpSpPr/>
                <p:nvPr/>
              </p:nvGrpSpPr>
              <p:grpSpPr>
                <a:xfrm>
                  <a:off x="7313001" y="774508"/>
                  <a:ext cx="200747" cy="228523"/>
                  <a:chOff x="7313001" y="774508"/>
                  <a:chExt cx="200747" cy="228523"/>
                </a:xfrm>
              </p:grpSpPr>
              <p:sp>
                <p:nvSpPr>
                  <p:cNvPr id="1937" name="Google Shape;1937;p22"/>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938" name="Google Shape;1938;p22"/>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9" name="Google Shape;1939;p22"/>
                <p:cNvGrpSpPr/>
                <p:nvPr/>
              </p:nvGrpSpPr>
              <p:grpSpPr>
                <a:xfrm>
                  <a:off x="7228702" y="809455"/>
                  <a:ext cx="200757" cy="218400"/>
                  <a:chOff x="7269477" y="781280"/>
                  <a:chExt cx="200757" cy="218400"/>
                </a:xfrm>
              </p:grpSpPr>
              <p:sp>
                <p:nvSpPr>
                  <p:cNvPr id="1940" name="Google Shape;1940;p22"/>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941" name="Google Shape;1941;p22"/>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942" name="Google Shape;1942;p22"/>
            <p:cNvGrpSpPr/>
            <p:nvPr/>
          </p:nvGrpSpPr>
          <p:grpSpPr>
            <a:xfrm>
              <a:off x="812189" y="664537"/>
              <a:ext cx="800559" cy="204209"/>
              <a:chOff x="747420" y="664537"/>
              <a:chExt cx="800559" cy="204209"/>
            </a:xfrm>
          </p:grpSpPr>
          <p:grpSp>
            <p:nvGrpSpPr>
              <p:cNvPr id="1943" name="Google Shape;1943;p22"/>
              <p:cNvGrpSpPr/>
              <p:nvPr/>
            </p:nvGrpSpPr>
            <p:grpSpPr>
              <a:xfrm>
                <a:off x="1339984" y="664537"/>
                <a:ext cx="207995" cy="204209"/>
                <a:chOff x="1541700" y="658850"/>
                <a:chExt cx="253838" cy="249218"/>
              </a:xfrm>
            </p:grpSpPr>
            <p:sp>
              <p:nvSpPr>
                <p:cNvPr id="1944" name="Google Shape;1944;p22"/>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2"/>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6" name="Google Shape;1946;p22"/>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947" name="Google Shape;1947;p22"/>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948" name="Google Shape;1948;p22"/>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9" name="Google Shape;1949;p22"/>
          <p:cNvSpPr txBox="1"/>
          <p:nvPr>
            <p:ph hasCustomPrompt="1" idx="2" type="title"/>
          </p:nvPr>
        </p:nvSpPr>
        <p:spPr>
          <a:xfrm>
            <a:off x="1826863" y="2717425"/>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950" name="Google Shape;1950;p22"/>
          <p:cNvSpPr txBox="1"/>
          <p:nvPr>
            <p:ph idx="1" type="subTitle"/>
          </p:nvPr>
        </p:nvSpPr>
        <p:spPr>
          <a:xfrm>
            <a:off x="1826873" y="3706825"/>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51" name="Google Shape;1951;p22"/>
          <p:cNvSpPr txBox="1"/>
          <p:nvPr>
            <p:ph hasCustomPrompt="1" idx="3" type="title"/>
          </p:nvPr>
        </p:nvSpPr>
        <p:spPr>
          <a:xfrm>
            <a:off x="5099532" y="2717425"/>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952" name="Google Shape;1952;p22"/>
          <p:cNvSpPr txBox="1"/>
          <p:nvPr>
            <p:ph idx="4" type="subTitle"/>
          </p:nvPr>
        </p:nvSpPr>
        <p:spPr>
          <a:xfrm>
            <a:off x="5099543" y="3706825"/>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1953" name="Shape 1953"/>
        <p:cNvGrpSpPr/>
        <p:nvPr/>
      </p:nvGrpSpPr>
      <p:grpSpPr>
        <a:xfrm>
          <a:off x="0" y="0"/>
          <a:ext cx="0" cy="0"/>
          <a:chOff x="0" y="0"/>
          <a:chExt cx="0" cy="0"/>
        </a:xfrm>
      </p:grpSpPr>
      <p:grpSp>
        <p:nvGrpSpPr>
          <p:cNvPr id="1954" name="Google Shape;1954;p23"/>
          <p:cNvGrpSpPr/>
          <p:nvPr/>
        </p:nvGrpSpPr>
        <p:grpSpPr>
          <a:xfrm>
            <a:off x="-23004" y="-1"/>
            <a:ext cx="9177565" cy="5143390"/>
            <a:chOff x="-23004" y="-1"/>
            <a:chExt cx="9177565" cy="5143390"/>
          </a:xfrm>
        </p:grpSpPr>
        <p:sp>
          <p:nvSpPr>
            <p:cNvPr id="1955" name="Google Shape;1955;p23"/>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3"/>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3"/>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3"/>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3"/>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3"/>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3"/>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3"/>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3"/>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3"/>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3"/>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3"/>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3"/>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3"/>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3"/>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3"/>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3"/>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3"/>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3"/>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3"/>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3"/>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3"/>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3"/>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3"/>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3"/>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3"/>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3"/>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3"/>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3"/>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3"/>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3"/>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3"/>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3"/>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3"/>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3"/>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3"/>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3"/>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3"/>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3"/>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3"/>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3"/>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3" name="Google Shape;2013;p23"/>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3"/>
          <p:cNvSpPr/>
          <p:nvPr/>
        </p:nvSpPr>
        <p:spPr>
          <a:xfrm rot="-5866075">
            <a:off x="6892300" y="1894477"/>
            <a:ext cx="1848385" cy="1354542"/>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3"/>
          <p:cNvSpPr/>
          <p:nvPr/>
        </p:nvSpPr>
        <p:spPr>
          <a:xfrm>
            <a:off x="608675" y="965300"/>
            <a:ext cx="2307000" cy="1804675"/>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6" name="Google Shape;2016;p23"/>
          <p:cNvGrpSpPr/>
          <p:nvPr/>
        </p:nvGrpSpPr>
        <p:grpSpPr>
          <a:xfrm>
            <a:off x="530039" y="2840683"/>
            <a:ext cx="8072107" cy="2554188"/>
            <a:chOff x="872579" y="2881252"/>
            <a:chExt cx="7396781" cy="2122829"/>
          </a:xfrm>
        </p:grpSpPr>
        <p:grpSp>
          <p:nvGrpSpPr>
            <p:cNvPr id="2017" name="Google Shape;2017;p23"/>
            <p:cNvGrpSpPr/>
            <p:nvPr/>
          </p:nvGrpSpPr>
          <p:grpSpPr>
            <a:xfrm>
              <a:off x="933400" y="3795585"/>
              <a:ext cx="7277175" cy="675466"/>
              <a:chOff x="933416" y="2961528"/>
              <a:chExt cx="7277175" cy="1509422"/>
            </a:xfrm>
          </p:grpSpPr>
          <p:sp>
            <p:nvSpPr>
              <p:cNvPr id="2018" name="Google Shape;2018;p23"/>
              <p:cNvSpPr/>
              <p:nvPr/>
            </p:nvSpPr>
            <p:spPr>
              <a:xfrm>
                <a:off x="933416" y="2961528"/>
                <a:ext cx="7277175" cy="1374550"/>
              </a:xfrm>
              <a:custGeom>
                <a:rect b="b" l="l" r="r" t="t"/>
                <a:pathLst>
                  <a:path extrusionOk="0" h="54982" w="291087">
                    <a:moveTo>
                      <a:pt x="258" y="15340"/>
                    </a:moveTo>
                    <a:cubicBezTo>
                      <a:pt x="-2001" y="8100"/>
                      <a:pt x="10973" y="3234"/>
                      <a:pt x="23890" y="2481"/>
                    </a:cubicBezTo>
                    <a:cubicBezTo>
                      <a:pt x="36807" y="1728"/>
                      <a:pt x="58702" y="11228"/>
                      <a:pt x="77758" y="10822"/>
                    </a:cubicBezTo>
                    <a:cubicBezTo>
                      <a:pt x="96815" y="10417"/>
                      <a:pt x="113554" y="-821"/>
                      <a:pt x="138229" y="48"/>
                    </a:cubicBezTo>
                    <a:cubicBezTo>
                      <a:pt x="162904" y="917"/>
                      <a:pt x="201597" y="16035"/>
                      <a:pt x="225808" y="16035"/>
                    </a:cubicBezTo>
                    <a:cubicBezTo>
                      <a:pt x="250020" y="16035"/>
                      <a:pt x="273246" y="-879"/>
                      <a:pt x="283498" y="48"/>
                    </a:cubicBezTo>
                    <a:cubicBezTo>
                      <a:pt x="293750" y="975"/>
                      <a:pt x="292129" y="12676"/>
                      <a:pt x="287321" y="21596"/>
                    </a:cubicBezTo>
                    <a:cubicBezTo>
                      <a:pt x="282514" y="30516"/>
                      <a:pt x="296299" y="49515"/>
                      <a:pt x="254653" y="53569"/>
                    </a:cubicBezTo>
                    <a:cubicBezTo>
                      <a:pt x="213007" y="57624"/>
                      <a:pt x="79843" y="52295"/>
                      <a:pt x="37444" y="45923"/>
                    </a:cubicBezTo>
                    <a:cubicBezTo>
                      <a:pt x="-4955" y="39552"/>
                      <a:pt x="2517" y="22580"/>
                      <a:pt x="258" y="15340"/>
                    </a:cubicBezTo>
                    <a:close/>
                  </a:path>
                </a:pathLst>
              </a:custGeom>
              <a:solidFill>
                <a:schemeClr val="accent5"/>
              </a:solidFill>
              <a:ln>
                <a:noFill/>
              </a:ln>
            </p:spPr>
          </p:sp>
          <p:sp>
            <p:nvSpPr>
              <p:cNvPr id="2019" name="Google Shape;2019;p23"/>
              <p:cNvSpPr/>
              <p:nvPr/>
            </p:nvSpPr>
            <p:spPr>
              <a:xfrm>
                <a:off x="947025" y="3310250"/>
                <a:ext cx="7251900" cy="116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0" name="Google Shape;2020;p23"/>
            <p:cNvSpPr/>
            <p:nvPr/>
          </p:nvSpPr>
          <p:spPr>
            <a:xfrm rot="3206269">
              <a:off x="5927183" y="3090543"/>
              <a:ext cx="1378921" cy="1704246"/>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3"/>
            <p:cNvSpPr/>
            <p:nvPr/>
          </p:nvSpPr>
          <p:spPr>
            <a:xfrm rot="3100714">
              <a:off x="4344590" y="3150985"/>
              <a:ext cx="1146920" cy="1428308"/>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3"/>
            <p:cNvSpPr/>
            <p:nvPr/>
          </p:nvSpPr>
          <p:spPr>
            <a:xfrm rot="2843414">
              <a:off x="2526740" y="3195069"/>
              <a:ext cx="1240550" cy="144784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3"/>
            <p:cNvSpPr/>
            <p:nvPr/>
          </p:nvSpPr>
          <p:spPr>
            <a:xfrm flipH="1" rot="-2843414">
              <a:off x="1205040" y="3195069"/>
              <a:ext cx="1240550" cy="144784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3"/>
            <p:cNvSpPr/>
            <p:nvPr/>
          </p:nvSpPr>
          <p:spPr>
            <a:xfrm flipH="1" rot="-3051725">
              <a:off x="6696060" y="3141221"/>
              <a:ext cx="1240553" cy="1447852"/>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5" name="Google Shape;2025;p23"/>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6" name="Google Shape;2026;p23"/>
          <p:cNvGrpSpPr/>
          <p:nvPr/>
        </p:nvGrpSpPr>
        <p:grpSpPr>
          <a:xfrm>
            <a:off x="600600" y="519300"/>
            <a:ext cx="7942800" cy="494700"/>
            <a:chOff x="600600" y="519300"/>
            <a:chExt cx="7942800" cy="494700"/>
          </a:xfrm>
        </p:grpSpPr>
        <p:sp>
          <p:nvSpPr>
            <p:cNvPr id="2027" name="Google Shape;2027;p23"/>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8" name="Google Shape;2028;p23"/>
            <p:cNvGrpSpPr/>
            <p:nvPr/>
          </p:nvGrpSpPr>
          <p:grpSpPr>
            <a:xfrm>
              <a:off x="7542569" y="681111"/>
              <a:ext cx="789243" cy="171052"/>
              <a:chOff x="733775" y="310686"/>
              <a:chExt cx="789243" cy="171052"/>
            </a:xfrm>
          </p:grpSpPr>
          <p:sp>
            <p:nvSpPr>
              <p:cNvPr id="2029" name="Google Shape;2029;p23"/>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030" name="Google Shape;2030;p23"/>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031" name="Google Shape;2031;p23"/>
              <p:cNvGrpSpPr/>
              <p:nvPr/>
            </p:nvGrpSpPr>
            <p:grpSpPr>
              <a:xfrm>
                <a:off x="1015525" y="313175"/>
                <a:ext cx="184510" cy="164017"/>
                <a:chOff x="7228702" y="774508"/>
                <a:chExt cx="285046" cy="253347"/>
              </a:xfrm>
            </p:grpSpPr>
            <p:grpSp>
              <p:nvGrpSpPr>
                <p:cNvPr id="2032" name="Google Shape;2032;p23"/>
                <p:cNvGrpSpPr/>
                <p:nvPr/>
              </p:nvGrpSpPr>
              <p:grpSpPr>
                <a:xfrm>
                  <a:off x="7313001" y="774508"/>
                  <a:ext cx="200747" cy="228523"/>
                  <a:chOff x="7313001" y="774508"/>
                  <a:chExt cx="200747" cy="228523"/>
                </a:xfrm>
              </p:grpSpPr>
              <p:sp>
                <p:nvSpPr>
                  <p:cNvPr id="2033" name="Google Shape;2033;p23"/>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034" name="Google Shape;2034;p23"/>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5" name="Google Shape;2035;p23"/>
                <p:cNvGrpSpPr/>
                <p:nvPr/>
              </p:nvGrpSpPr>
              <p:grpSpPr>
                <a:xfrm>
                  <a:off x="7228702" y="809455"/>
                  <a:ext cx="200757" cy="218400"/>
                  <a:chOff x="7269477" y="781280"/>
                  <a:chExt cx="200757" cy="218400"/>
                </a:xfrm>
              </p:grpSpPr>
              <p:sp>
                <p:nvSpPr>
                  <p:cNvPr id="2036" name="Google Shape;2036;p23"/>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037" name="Google Shape;2037;p23"/>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038" name="Google Shape;2038;p23"/>
            <p:cNvGrpSpPr/>
            <p:nvPr/>
          </p:nvGrpSpPr>
          <p:grpSpPr>
            <a:xfrm>
              <a:off x="812189" y="664537"/>
              <a:ext cx="800559" cy="204209"/>
              <a:chOff x="747420" y="664537"/>
              <a:chExt cx="800559" cy="204209"/>
            </a:xfrm>
          </p:grpSpPr>
          <p:grpSp>
            <p:nvGrpSpPr>
              <p:cNvPr id="2039" name="Google Shape;2039;p23"/>
              <p:cNvGrpSpPr/>
              <p:nvPr/>
            </p:nvGrpSpPr>
            <p:grpSpPr>
              <a:xfrm>
                <a:off x="1339984" y="664537"/>
                <a:ext cx="207995" cy="204209"/>
                <a:chOff x="1541700" y="658850"/>
                <a:chExt cx="253838" cy="249218"/>
              </a:xfrm>
            </p:grpSpPr>
            <p:sp>
              <p:nvSpPr>
                <p:cNvPr id="2040" name="Google Shape;2040;p23"/>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3"/>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2" name="Google Shape;2042;p23"/>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043" name="Google Shape;2043;p23"/>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044" name="Google Shape;2044;p23"/>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5" name="Google Shape;2045;p23"/>
          <p:cNvSpPr txBox="1"/>
          <p:nvPr>
            <p:ph idx="1" type="subTitle"/>
          </p:nvPr>
        </p:nvSpPr>
        <p:spPr>
          <a:xfrm>
            <a:off x="2057700" y="1616050"/>
            <a:ext cx="5028600" cy="25542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Char char="●"/>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2046" name="Google Shape;2046;p23"/>
          <p:cNvSpPr/>
          <p:nvPr/>
        </p:nvSpPr>
        <p:spPr>
          <a:xfrm>
            <a:off x="764475" y="1311300"/>
            <a:ext cx="388372" cy="461152"/>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7" name="Google Shape;2047;p23"/>
          <p:cNvGrpSpPr/>
          <p:nvPr/>
        </p:nvGrpSpPr>
        <p:grpSpPr>
          <a:xfrm>
            <a:off x="7907494" y="4022291"/>
            <a:ext cx="388378" cy="447357"/>
            <a:chOff x="3150425" y="3024575"/>
            <a:chExt cx="130350" cy="150150"/>
          </a:xfrm>
        </p:grpSpPr>
        <p:sp>
          <p:nvSpPr>
            <p:cNvPr id="2048" name="Google Shape;2048;p23"/>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3"/>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3"/>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3"/>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3"/>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3"/>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3"/>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3"/>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
    <p:spTree>
      <p:nvGrpSpPr>
        <p:cNvPr id="2056" name="Shape 2056"/>
        <p:cNvGrpSpPr/>
        <p:nvPr/>
      </p:nvGrpSpPr>
      <p:grpSpPr>
        <a:xfrm>
          <a:off x="0" y="0"/>
          <a:ext cx="0" cy="0"/>
          <a:chOff x="0" y="0"/>
          <a:chExt cx="0" cy="0"/>
        </a:xfrm>
      </p:grpSpPr>
      <p:grpSp>
        <p:nvGrpSpPr>
          <p:cNvPr id="2057" name="Google Shape;2057;p24"/>
          <p:cNvGrpSpPr/>
          <p:nvPr/>
        </p:nvGrpSpPr>
        <p:grpSpPr>
          <a:xfrm>
            <a:off x="-23004" y="-1"/>
            <a:ext cx="9177565" cy="5143390"/>
            <a:chOff x="-23004" y="-1"/>
            <a:chExt cx="9177565" cy="5143390"/>
          </a:xfrm>
        </p:grpSpPr>
        <p:sp>
          <p:nvSpPr>
            <p:cNvPr id="2058" name="Google Shape;2058;p24"/>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4"/>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4"/>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4"/>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4"/>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4"/>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4"/>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4"/>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4"/>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4"/>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4"/>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4"/>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4"/>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4"/>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4"/>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4"/>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4"/>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4"/>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4"/>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4"/>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4"/>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6" name="Google Shape;2116;p24"/>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7" name="Google Shape;2117;p24"/>
          <p:cNvGrpSpPr/>
          <p:nvPr/>
        </p:nvGrpSpPr>
        <p:grpSpPr>
          <a:xfrm>
            <a:off x="7132404" y="3160102"/>
            <a:ext cx="1416114" cy="1573141"/>
            <a:chOff x="7393400" y="2351813"/>
            <a:chExt cx="1150003" cy="1277522"/>
          </a:xfrm>
        </p:grpSpPr>
        <p:sp>
          <p:nvSpPr>
            <p:cNvPr id="2118" name="Google Shape;2118;p24"/>
            <p:cNvSpPr/>
            <p:nvPr/>
          </p:nvSpPr>
          <p:spPr>
            <a:xfrm flipH="1">
              <a:off x="7488154" y="2439655"/>
              <a:ext cx="962609" cy="1189680"/>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4"/>
            <p:cNvSpPr/>
            <p:nvPr/>
          </p:nvSpPr>
          <p:spPr>
            <a:xfrm flipH="1">
              <a:off x="7603570" y="2351813"/>
              <a:ext cx="939833" cy="117041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4"/>
            <p:cNvSpPr/>
            <p:nvPr/>
          </p:nvSpPr>
          <p:spPr>
            <a:xfrm flipH="1">
              <a:off x="7393400" y="2570576"/>
              <a:ext cx="835770" cy="975393"/>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1" name="Google Shape;2121;p24"/>
          <p:cNvSpPr/>
          <p:nvPr/>
        </p:nvSpPr>
        <p:spPr>
          <a:xfrm>
            <a:off x="600600" y="610263"/>
            <a:ext cx="1041468" cy="1066127"/>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2" name="Google Shape;2122;p24"/>
          <p:cNvGrpSpPr/>
          <p:nvPr/>
        </p:nvGrpSpPr>
        <p:grpSpPr>
          <a:xfrm rot="10800000">
            <a:off x="7660625" y="917175"/>
            <a:ext cx="887900" cy="452300"/>
            <a:chOff x="2094425" y="748900"/>
            <a:chExt cx="887900" cy="452300"/>
          </a:xfrm>
        </p:grpSpPr>
        <p:sp>
          <p:nvSpPr>
            <p:cNvPr id="2123" name="Google Shape;2123;p24"/>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4"/>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4"/>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4"/>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7" name="Google Shape;2127;p24"/>
          <p:cNvSpPr/>
          <p:nvPr/>
        </p:nvSpPr>
        <p:spPr>
          <a:xfrm rot="-7938934">
            <a:off x="4159870" y="668208"/>
            <a:ext cx="939216" cy="809725"/>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8" name="Google Shape;2128;p24"/>
          <p:cNvGrpSpPr/>
          <p:nvPr/>
        </p:nvGrpSpPr>
        <p:grpSpPr>
          <a:xfrm>
            <a:off x="719995" y="3496756"/>
            <a:ext cx="439697" cy="506486"/>
            <a:chOff x="3150425" y="3024575"/>
            <a:chExt cx="130350" cy="150150"/>
          </a:xfrm>
        </p:grpSpPr>
        <p:sp>
          <p:nvSpPr>
            <p:cNvPr id="2129" name="Google Shape;2129;p24"/>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4"/>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4"/>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4"/>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4"/>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4"/>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4"/>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4"/>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7" name="Google Shape;2137;p24"/>
          <p:cNvGrpSpPr/>
          <p:nvPr/>
        </p:nvGrpSpPr>
        <p:grpSpPr>
          <a:xfrm>
            <a:off x="600600" y="519300"/>
            <a:ext cx="7942800" cy="494700"/>
            <a:chOff x="600600" y="519300"/>
            <a:chExt cx="7942800" cy="494700"/>
          </a:xfrm>
        </p:grpSpPr>
        <p:sp>
          <p:nvSpPr>
            <p:cNvPr id="2138" name="Google Shape;2138;p24"/>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9" name="Google Shape;2139;p24"/>
            <p:cNvGrpSpPr/>
            <p:nvPr/>
          </p:nvGrpSpPr>
          <p:grpSpPr>
            <a:xfrm>
              <a:off x="7542569" y="681111"/>
              <a:ext cx="789243" cy="171052"/>
              <a:chOff x="733775" y="310686"/>
              <a:chExt cx="789243" cy="171052"/>
            </a:xfrm>
          </p:grpSpPr>
          <p:sp>
            <p:nvSpPr>
              <p:cNvPr id="2140" name="Google Shape;2140;p24"/>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141" name="Google Shape;2141;p24"/>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142" name="Google Shape;2142;p24"/>
              <p:cNvGrpSpPr/>
              <p:nvPr/>
            </p:nvGrpSpPr>
            <p:grpSpPr>
              <a:xfrm>
                <a:off x="1015525" y="313175"/>
                <a:ext cx="184510" cy="164017"/>
                <a:chOff x="7228702" y="774508"/>
                <a:chExt cx="285046" cy="253347"/>
              </a:xfrm>
            </p:grpSpPr>
            <p:grpSp>
              <p:nvGrpSpPr>
                <p:cNvPr id="2143" name="Google Shape;2143;p24"/>
                <p:cNvGrpSpPr/>
                <p:nvPr/>
              </p:nvGrpSpPr>
              <p:grpSpPr>
                <a:xfrm>
                  <a:off x="7313001" y="774508"/>
                  <a:ext cx="200747" cy="228523"/>
                  <a:chOff x="7313001" y="774508"/>
                  <a:chExt cx="200747" cy="228523"/>
                </a:xfrm>
              </p:grpSpPr>
              <p:sp>
                <p:nvSpPr>
                  <p:cNvPr id="2144" name="Google Shape;2144;p24"/>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145" name="Google Shape;2145;p24"/>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6" name="Google Shape;2146;p24"/>
                <p:cNvGrpSpPr/>
                <p:nvPr/>
              </p:nvGrpSpPr>
              <p:grpSpPr>
                <a:xfrm>
                  <a:off x="7228702" y="809455"/>
                  <a:ext cx="200757" cy="218400"/>
                  <a:chOff x="7269477" y="781280"/>
                  <a:chExt cx="200757" cy="218400"/>
                </a:xfrm>
              </p:grpSpPr>
              <p:sp>
                <p:nvSpPr>
                  <p:cNvPr id="2147" name="Google Shape;2147;p24"/>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148" name="Google Shape;2148;p24"/>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149" name="Google Shape;2149;p24"/>
            <p:cNvGrpSpPr/>
            <p:nvPr/>
          </p:nvGrpSpPr>
          <p:grpSpPr>
            <a:xfrm>
              <a:off x="812189" y="664537"/>
              <a:ext cx="800559" cy="204209"/>
              <a:chOff x="747420" y="664537"/>
              <a:chExt cx="800559" cy="204209"/>
            </a:xfrm>
          </p:grpSpPr>
          <p:grpSp>
            <p:nvGrpSpPr>
              <p:cNvPr id="2150" name="Google Shape;2150;p24"/>
              <p:cNvGrpSpPr/>
              <p:nvPr/>
            </p:nvGrpSpPr>
            <p:grpSpPr>
              <a:xfrm>
                <a:off x="1339984" y="664537"/>
                <a:ext cx="207995" cy="204209"/>
                <a:chOff x="1541700" y="658850"/>
                <a:chExt cx="253838" cy="249218"/>
              </a:xfrm>
            </p:grpSpPr>
            <p:sp>
              <p:nvSpPr>
                <p:cNvPr id="2151" name="Google Shape;2151;p24"/>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4"/>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3" name="Google Shape;2153;p24"/>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154" name="Google Shape;2154;p24"/>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155" name="Google Shape;2155;p24"/>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4"/>
          <p:cNvSpPr txBox="1"/>
          <p:nvPr>
            <p:ph idx="1" type="subTitle"/>
          </p:nvPr>
        </p:nvSpPr>
        <p:spPr>
          <a:xfrm flipH="1">
            <a:off x="5017702" y="3190524"/>
            <a:ext cx="211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r">
              <a:lnSpc>
                <a:spcPct val="100000"/>
              </a:lnSpc>
              <a:spcBef>
                <a:spcPts val="0"/>
              </a:spcBef>
              <a:spcAft>
                <a:spcPts val="0"/>
              </a:spcAft>
              <a:buSzPts val="2400"/>
              <a:buFont typeface="Gaegu"/>
              <a:buNone/>
              <a:defRPr b="1" sz="2400">
                <a:latin typeface="Gaegu"/>
                <a:ea typeface="Gaegu"/>
                <a:cs typeface="Gaegu"/>
                <a:sym typeface="Gaegu"/>
              </a:defRPr>
            </a:lvl2pPr>
            <a:lvl3pPr lvl="2" rtl="0" algn="r">
              <a:lnSpc>
                <a:spcPct val="100000"/>
              </a:lnSpc>
              <a:spcBef>
                <a:spcPts val="0"/>
              </a:spcBef>
              <a:spcAft>
                <a:spcPts val="0"/>
              </a:spcAft>
              <a:buSzPts val="2400"/>
              <a:buFont typeface="Gaegu"/>
              <a:buNone/>
              <a:defRPr b="1" sz="2400">
                <a:latin typeface="Gaegu"/>
                <a:ea typeface="Gaegu"/>
                <a:cs typeface="Gaegu"/>
                <a:sym typeface="Gaegu"/>
              </a:defRPr>
            </a:lvl3pPr>
            <a:lvl4pPr lvl="3" rtl="0" algn="r">
              <a:lnSpc>
                <a:spcPct val="100000"/>
              </a:lnSpc>
              <a:spcBef>
                <a:spcPts val="0"/>
              </a:spcBef>
              <a:spcAft>
                <a:spcPts val="0"/>
              </a:spcAft>
              <a:buSzPts val="2400"/>
              <a:buFont typeface="Gaegu"/>
              <a:buNone/>
              <a:defRPr b="1" sz="2400">
                <a:latin typeface="Gaegu"/>
                <a:ea typeface="Gaegu"/>
                <a:cs typeface="Gaegu"/>
                <a:sym typeface="Gaegu"/>
              </a:defRPr>
            </a:lvl4pPr>
            <a:lvl5pPr lvl="4" rtl="0" algn="r">
              <a:lnSpc>
                <a:spcPct val="100000"/>
              </a:lnSpc>
              <a:spcBef>
                <a:spcPts val="0"/>
              </a:spcBef>
              <a:spcAft>
                <a:spcPts val="0"/>
              </a:spcAft>
              <a:buSzPts val="2400"/>
              <a:buFont typeface="Gaegu"/>
              <a:buNone/>
              <a:defRPr b="1" sz="2400">
                <a:latin typeface="Gaegu"/>
                <a:ea typeface="Gaegu"/>
                <a:cs typeface="Gaegu"/>
                <a:sym typeface="Gaegu"/>
              </a:defRPr>
            </a:lvl5pPr>
            <a:lvl6pPr lvl="5" rtl="0" algn="r">
              <a:lnSpc>
                <a:spcPct val="100000"/>
              </a:lnSpc>
              <a:spcBef>
                <a:spcPts val="0"/>
              </a:spcBef>
              <a:spcAft>
                <a:spcPts val="0"/>
              </a:spcAft>
              <a:buSzPts val="2400"/>
              <a:buFont typeface="Gaegu"/>
              <a:buNone/>
              <a:defRPr b="1" sz="2400">
                <a:latin typeface="Gaegu"/>
                <a:ea typeface="Gaegu"/>
                <a:cs typeface="Gaegu"/>
                <a:sym typeface="Gaegu"/>
              </a:defRPr>
            </a:lvl6pPr>
            <a:lvl7pPr lvl="6" rtl="0" algn="r">
              <a:lnSpc>
                <a:spcPct val="100000"/>
              </a:lnSpc>
              <a:spcBef>
                <a:spcPts val="0"/>
              </a:spcBef>
              <a:spcAft>
                <a:spcPts val="0"/>
              </a:spcAft>
              <a:buSzPts val="2400"/>
              <a:buFont typeface="Gaegu"/>
              <a:buNone/>
              <a:defRPr b="1" sz="2400">
                <a:latin typeface="Gaegu"/>
                <a:ea typeface="Gaegu"/>
                <a:cs typeface="Gaegu"/>
                <a:sym typeface="Gaegu"/>
              </a:defRPr>
            </a:lvl7pPr>
            <a:lvl8pPr lvl="7" rtl="0" algn="r">
              <a:lnSpc>
                <a:spcPct val="100000"/>
              </a:lnSpc>
              <a:spcBef>
                <a:spcPts val="0"/>
              </a:spcBef>
              <a:spcAft>
                <a:spcPts val="0"/>
              </a:spcAft>
              <a:buSzPts val="2400"/>
              <a:buFont typeface="Gaegu"/>
              <a:buNone/>
              <a:defRPr b="1" sz="2400">
                <a:latin typeface="Gaegu"/>
                <a:ea typeface="Gaegu"/>
                <a:cs typeface="Gaegu"/>
                <a:sym typeface="Gaegu"/>
              </a:defRPr>
            </a:lvl8pPr>
            <a:lvl9pPr lvl="8" rtl="0" algn="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2157" name="Google Shape;2157;p24"/>
          <p:cNvSpPr txBox="1"/>
          <p:nvPr>
            <p:ph idx="2" type="subTitle"/>
          </p:nvPr>
        </p:nvSpPr>
        <p:spPr>
          <a:xfrm flipH="1">
            <a:off x="5017692" y="3660325"/>
            <a:ext cx="211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158" name="Google Shape;2158;p24"/>
          <p:cNvSpPr txBox="1"/>
          <p:nvPr>
            <p:ph idx="3" type="subTitle"/>
          </p:nvPr>
        </p:nvSpPr>
        <p:spPr>
          <a:xfrm>
            <a:off x="2011583" y="3190525"/>
            <a:ext cx="211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2159" name="Google Shape;2159;p24"/>
          <p:cNvSpPr txBox="1"/>
          <p:nvPr>
            <p:ph idx="4" type="subTitle"/>
          </p:nvPr>
        </p:nvSpPr>
        <p:spPr>
          <a:xfrm>
            <a:off x="2011583" y="3660329"/>
            <a:ext cx="211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160" name="Google Shape;2160;p24"/>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161" name="Shape 2161"/>
        <p:cNvGrpSpPr/>
        <p:nvPr/>
      </p:nvGrpSpPr>
      <p:grpSpPr>
        <a:xfrm>
          <a:off x="0" y="0"/>
          <a:ext cx="0" cy="0"/>
          <a:chOff x="0" y="0"/>
          <a:chExt cx="0" cy="0"/>
        </a:xfrm>
      </p:grpSpPr>
      <p:grpSp>
        <p:nvGrpSpPr>
          <p:cNvPr id="2162" name="Google Shape;2162;p25"/>
          <p:cNvGrpSpPr/>
          <p:nvPr/>
        </p:nvGrpSpPr>
        <p:grpSpPr>
          <a:xfrm>
            <a:off x="-23004" y="-1"/>
            <a:ext cx="9177565" cy="5143390"/>
            <a:chOff x="-23004" y="-1"/>
            <a:chExt cx="9177565" cy="5143390"/>
          </a:xfrm>
        </p:grpSpPr>
        <p:sp>
          <p:nvSpPr>
            <p:cNvPr id="2163" name="Google Shape;2163;p25"/>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5"/>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5"/>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5"/>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5"/>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5"/>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5"/>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5"/>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5"/>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5"/>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5"/>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5"/>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1" name="Google Shape;2221;p25"/>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5"/>
          <p:cNvSpPr/>
          <p:nvPr/>
        </p:nvSpPr>
        <p:spPr>
          <a:xfrm>
            <a:off x="560475" y="2957825"/>
            <a:ext cx="2307000" cy="1804675"/>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5"/>
          <p:cNvSpPr/>
          <p:nvPr/>
        </p:nvSpPr>
        <p:spPr>
          <a:xfrm rot="1167777">
            <a:off x="3646616" y="888795"/>
            <a:ext cx="959985" cy="827598"/>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5"/>
          <p:cNvSpPr/>
          <p:nvPr/>
        </p:nvSpPr>
        <p:spPr>
          <a:xfrm>
            <a:off x="6501081" y="714903"/>
            <a:ext cx="2188039" cy="1648209"/>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5" name="Google Shape;2225;p25"/>
          <p:cNvGrpSpPr/>
          <p:nvPr/>
        </p:nvGrpSpPr>
        <p:grpSpPr>
          <a:xfrm>
            <a:off x="600600" y="519300"/>
            <a:ext cx="7942800" cy="494700"/>
            <a:chOff x="600600" y="519300"/>
            <a:chExt cx="7942800" cy="494700"/>
          </a:xfrm>
        </p:grpSpPr>
        <p:sp>
          <p:nvSpPr>
            <p:cNvPr id="2226" name="Google Shape;2226;p25"/>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7" name="Google Shape;2227;p25"/>
            <p:cNvGrpSpPr/>
            <p:nvPr/>
          </p:nvGrpSpPr>
          <p:grpSpPr>
            <a:xfrm>
              <a:off x="7542569" y="681111"/>
              <a:ext cx="789243" cy="171052"/>
              <a:chOff x="733775" y="310686"/>
              <a:chExt cx="789243" cy="171052"/>
            </a:xfrm>
          </p:grpSpPr>
          <p:sp>
            <p:nvSpPr>
              <p:cNvPr id="2228" name="Google Shape;2228;p25"/>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229" name="Google Shape;2229;p25"/>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230" name="Google Shape;2230;p25"/>
              <p:cNvGrpSpPr/>
              <p:nvPr/>
            </p:nvGrpSpPr>
            <p:grpSpPr>
              <a:xfrm>
                <a:off x="1015525" y="313175"/>
                <a:ext cx="184510" cy="164017"/>
                <a:chOff x="7228702" y="774508"/>
                <a:chExt cx="285046" cy="253347"/>
              </a:xfrm>
            </p:grpSpPr>
            <p:grpSp>
              <p:nvGrpSpPr>
                <p:cNvPr id="2231" name="Google Shape;2231;p25"/>
                <p:cNvGrpSpPr/>
                <p:nvPr/>
              </p:nvGrpSpPr>
              <p:grpSpPr>
                <a:xfrm>
                  <a:off x="7313001" y="774508"/>
                  <a:ext cx="200747" cy="228523"/>
                  <a:chOff x="7313001" y="774508"/>
                  <a:chExt cx="200747" cy="228523"/>
                </a:xfrm>
              </p:grpSpPr>
              <p:sp>
                <p:nvSpPr>
                  <p:cNvPr id="2232" name="Google Shape;2232;p25"/>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233" name="Google Shape;2233;p25"/>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4" name="Google Shape;2234;p25"/>
                <p:cNvGrpSpPr/>
                <p:nvPr/>
              </p:nvGrpSpPr>
              <p:grpSpPr>
                <a:xfrm>
                  <a:off x="7228702" y="809455"/>
                  <a:ext cx="200757" cy="218400"/>
                  <a:chOff x="7269477" y="781280"/>
                  <a:chExt cx="200757" cy="218400"/>
                </a:xfrm>
              </p:grpSpPr>
              <p:sp>
                <p:nvSpPr>
                  <p:cNvPr id="2235" name="Google Shape;2235;p25"/>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236" name="Google Shape;2236;p25"/>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237" name="Google Shape;2237;p25"/>
            <p:cNvGrpSpPr/>
            <p:nvPr/>
          </p:nvGrpSpPr>
          <p:grpSpPr>
            <a:xfrm>
              <a:off x="812189" y="664537"/>
              <a:ext cx="800559" cy="204209"/>
              <a:chOff x="747420" y="664537"/>
              <a:chExt cx="800559" cy="204209"/>
            </a:xfrm>
          </p:grpSpPr>
          <p:grpSp>
            <p:nvGrpSpPr>
              <p:cNvPr id="2238" name="Google Shape;2238;p25"/>
              <p:cNvGrpSpPr/>
              <p:nvPr/>
            </p:nvGrpSpPr>
            <p:grpSpPr>
              <a:xfrm>
                <a:off x="1339984" y="664537"/>
                <a:ext cx="207995" cy="204209"/>
                <a:chOff x="1541700" y="658850"/>
                <a:chExt cx="253838" cy="249218"/>
              </a:xfrm>
            </p:grpSpPr>
            <p:sp>
              <p:nvSpPr>
                <p:cNvPr id="2239" name="Google Shape;2239;p25"/>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5"/>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1" name="Google Shape;2241;p25"/>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242" name="Google Shape;2242;p25"/>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2243" name="Google Shape;2243;p25"/>
          <p:cNvGrpSpPr/>
          <p:nvPr/>
        </p:nvGrpSpPr>
        <p:grpSpPr>
          <a:xfrm rot="3340333">
            <a:off x="1060618" y="1126198"/>
            <a:ext cx="388165" cy="447140"/>
            <a:chOff x="3150425" y="3024575"/>
            <a:chExt cx="130350" cy="150150"/>
          </a:xfrm>
        </p:grpSpPr>
        <p:sp>
          <p:nvSpPr>
            <p:cNvPr id="2244" name="Google Shape;2244;p25"/>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5"/>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5"/>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5"/>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5"/>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5"/>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5"/>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5"/>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2" name="Google Shape;2252;p25"/>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5"/>
          <p:cNvSpPr txBox="1"/>
          <p:nvPr>
            <p:ph idx="1" type="subTitle"/>
          </p:nvPr>
        </p:nvSpPr>
        <p:spPr>
          <a:xfrm>
            <a:off x="982575" y="2005050"/>
            <a:ext cx="3254100" cy="1766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54" name="Google Shape;2254;p25"/>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2255" name="Shape 2255"/>
        <p:cNvGrpSpPr/>
        <p:nvPr/>
      </p:nvGrpSpPr>
      <p:grpSpPr>
        <a:xfrm>
          <a:off x="0" y="0"/>
          <a:ext cx="0" cy="0"/>
          <a:chOff x="0" y="0"/>
          <a:chExt cx="0" cy="0"/>
        </a:xfrm>
      </p:grpSpPr>
      <p:grpSp>
        <p:nvGrpSpPr>
          <p:cNvPr id="2256" name="Google Shape;2256;p26"/>
          <p:cNvGrpSpPr/>
          <p:nvPr/>
        </p:nvGrpSpPr>
        <p:grpSpPr>
          <a:xfrm>
            <a:off x="-23004" y="-1"/>
            <a:ext cx="9177565" cy="5143390"/>
            <a:chOff x="-23004" y="-1"/>
            <a:chExt cx="9177565" cy="5143390"/>
          </a:xfrm>
        </p:grpSpPr>
        <p:sp>
          <p:nvSpPr>
            <p:cNvPr id="2257" name="Google Shape;2257;p26"/>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6"/>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6"/>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6"/>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6"/>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6"/>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6"/>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6"/>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6"/>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6"/>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6"/>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6"/>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6"/>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6"/>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6"/>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6"/>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6"/>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6"/>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6"/>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6"/>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6"/>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6"/>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6"/>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6"/>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6"/>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6"/>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6"/>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6"/>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6"/>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6"/>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6"/>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6"/>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5" name="Google Shape;2315;p26"/>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6" name="Google Shape;2316;p26"/>
          <p:cNvGrpSpPr/>
          <p:nvPr/>
        </p:nvGrpSpPr>
        <p:grpSpPr>
          <a:xfrm>
            <a:off x="6829904" y="1017710"/>
            <a:ext cx="1687164" cy="1428675"/>
            <a:chOff x="478350" y="433625"/>
            <a:chExt cx="811800" cy="687425"/>
          </a:xfrm>
        </p:grpSpPr>
        <p:sp>
          <p:nvSpPr>
            <p:cNvPr id="2317" name="Google Shape;2317;p26"/>
            <p:cNvSpPr/>
            <p:nvPr/>
          </p:nvSpPr>
          <p:spPr>
            <a:xfrm>
              <a:off x="505225" y="579850"/>
              <a:ext cx="5000" cy="5000"/>
            </a:xfrm>
            <a:custGeom>
              <a:rect b="b" l="l" r="r" t="t"/>
              <a:pathLst>
                <a:path extrusionOk="0" h="200" w="200">
                  <a:moveTo>
                    <a:pt x="120" y="200"/>
                  </a:moveTo>
                  <a:cubicBezTo>
                    <a:pt x="140" y="140"/>
                    <a:pt x="199" y="41"/>
                    <a:pt x="120" y="1"/>
                  </a:cubicBezTo>
                  <a:cubicBezTo>
                    <a:pt x="40" y="41"/>
                    <a:pt x="0" y="140"/>
                    <a:pt x="120" y="2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6"/>
            <p:cNvSpPr/>
            <p:nvPr/>
          </p:nvSpPr>
          <p:spPr>
            <a:xfrm>
              <a:off x="519650" y="589300"/>
              <a:ext cx="5000" cy="5000"/>
            </a:xfrm>
            <a:custGeom>
              <a:rect b="b" l="l" r="r" t="t"/>
              <a:pathLst>
                <a:path extrusionOk="0" h="200" w="200">
                  <a:moveTo>
                    <a:pt x="199" y="140"/>
                  </a:moveTo>
                  <a:cubicBezTo>
                    <a:pt x="179" y="120"/>
                    <a:pt x="159" y="100"/>
                    <a:pt x="179" y="41"/>
                  </a:cubicBezTo>
                  <a:lnTo>
                    <a:pt x="40" y="1"/>
                  </a:lnTo>
                  <a:lnTo>
                    <a:pt x="0" y="120"/>
                  </a:lnTo>
                  <a:cubicBezTo>
                    <a:pt x="80" y="140"/>
                    <a:pt x="179" y="200"/>
                    <a:pt x="199" y="14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6"/>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6"/>
            <p:cNvSpPr/>
            <p:nvPr/>
          </p:nvSpPr>
          <p:spPr>
            <a:xfrm>
              <a:off x="618625" y="433625"/>
              <a:ext cx="671525" cy="68742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6"/>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2" name="Google Shape;2322;p26"/>
          <p:cNvSpPr/>
          <p:nvPr/>
        </p:nvSpPr>
        <p:spPr>
          <a:xfrm rot="-6502854">
            <a:off x="411685" y="3132218"/>
            <a:ext cx="2102873" cy="1541037"/>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6"/>
          <p:cNvSpPr/>
          <p:nvPr/>
        </p:nvSpPr>
        <p:spPr>
          <a:xfrm>
            <a:off x="4234250" y="1268375"/>
            <a:ext cx="437995" cy="520073"/>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6"/>
          <p:cNvSpPr/>
          <p:nvPr/>
        </p:nvSpPr>
        <p:spPr>
          <a:xfrm rot="1649890">
            <a:off x="5330686" y="4039067"/>
            <a:ext cx="922467" cy="795254"/>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6"/>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6" name="Google Shape;2326;p26"/>
          <p:cNvGrpSpPr/>
          <p:nvPr/>
        </p:nvGrpSpPr>
        <p:grpSpPr>
          <a:xfrm>
            <a:off x="600600" y="519300"/>
            <a:ext cx="7942800" cy="494700"/>
            <a:chOff x="600600" y="519300"/>
            <a:chExt cx="7942800" cy="494700"/>
          </a:xfrm>
        </p:grpSpPr>
        <p:sp>
          <p:nvSpPr>
            <p:cNvPr id="2327" name="Google Shape;2327;p26"/>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8" name="Google Shape;2328;p26"/>
            <p:cNvGrpSpPr/>
            <p:nvPr/>
          </p:nvGrpSpPr>
          <p:grpSpPr>
            <a:xfrm>
              <a:off x="7542569" y="681111"/>
              <a:ext cx="789243" cy="171052"/>
              <a:chOff x="733775" y="310686"/>
              <a:chExt cx="789243" cy="171052"/>
            </a:xfrm>
          </p:grpSpPr>
          <p:sp>
            <p:nvSpPr>
              <p:cNvPr id="2329" name="Google Shape;2329;p26"/>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330" name="Google Shape;2330;p26"/>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331" name="Google Shape;2331;p26"/>
              <p:cNvGrpSpPr/>
              <p:nvPr/>
            </p:nvGrpSpPr>
            <p:grpSpPr>
              <a:xfrm>
                <a:off x="1015525" y="313175"/>
                <a:ext cx="184510" cy="164017"/>
                <a:chOff x="7228702" y="774508"/>
                <a:chExt cx="285046" cy="253347"/>
              </a:xfrm>
            </p:grpSpPr>
            <p:grpSp>
              <p:nvGrpSpPr>
                <p:cNvPr id="2332" name="Google Shape;2332;p26"/>
                <p:cNvGrpSpPr/>
                <p:nvPr/>
              </p:nvGrpSpPr>
              <p:grpSpPr>
                <a:xfrm>
                  <a:off x="7313001" y="774508"/>
                  <a:ext cx="200747" cy="228523"/>
                  <a:chOff x="7313001" y="774508"/>
                  <a:chExt cx="200747" cy="228523"/>
                </a:xfrm>
              </p:grpSpPr>
              <p:sp>
                <p:nvSpPr>
                  <p:cNvPr id="2333" name="Google Shape;2333;p26"/>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334" name="Google Shape;2334;p26"/>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5" name="Google Shape;2335;p26"/>
                <p:cNvGrpSpPr/>
                <p:nvPr/>
              </p:nvGrpSpPr>
              <p:grpSpPr>
                <a:xfrm>
                  <a:off x="7228702" y="809455"/>
                  <a:ext cx="200757" cy="218400"/>
                  <a:chOff x="7269477" y="781280"/>
                  <a:chExt cx="200757" cy="218400"/>
                </a:xfrm>
              </p:grpSpPr>
              <p:sp>
                <p:nvSpPr>
                  <p:cNvPr id="2336" name="Google Shape;2336;p26"/>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337" name="Google Shape;2337;p26"/>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38" name="Google Shape;2338;p26"/>
            <p:cNvGrpSpPr/>
            <p:nvPr/>
          </p:nvGrpSpPr>
          <p:grpSpPr>
            <a:xfrm>
              <a:off x="812189" y="664537"/>
              <a:ext cx="800559" cy="204209"/>
              <a:chOff x="747420" y="664537"/>
              <a:chExt cx="800559" cy="204209"/>
            </a:xfrm>
          </p:grpSpPr>
          <p:grpSp>
            <p:nvGrpSpPr>
              <p:cNvPr id="2339" name="Google Shape;2339;p26"/>
              <p:cNvGrpSpPr/>
              <p:nvPr/>
            </p:nvGrpSpPr>
            <p:grpSpPr>
              <a:xfrm>
                <a:off x="1339984" y="664537"/>
                <a:ext cx="207995" cy="204209"/>
                <a:chOff x="1541700" y="658850"/>
                <a:chExt cx="253838" cy="249218"/>
              </a:xfrm>
            </p:grpSpPr>
            <p:sp>
              <p:nvSpPr>
                <p:cNvPr id="2340" name="Google Shape;2340;p26"/>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6"/>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2" name="Google Shape;2342;p26"/>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343" name="Google Shape;2343;p26"/>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344" name="Google Shape;2344;p26"/>
          <p:cNvSpPr txBox="1"/>
          <p:nvPr>
            <p:ph idx="1" type="subTitle"/>
          </p:nvPr>
        </p:nvSpPr>
        <p:spPr>
          <a:xfrm>
            <a:off x="982575" y="2005050"/>
            <a:ext cx="3254100" cy="1766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345" name="Google Shape;2345;p26"/>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
    <p:spTree>
      <p:nvGrpSpPr>
        <p:cNvPr id="2346" name="Shape 2346"/>
        <p:cNvGrpSpPr/>
        <p:nvPr/>
      </p:nvGrpSpPr>
      <p:grpSpPr>
        <a:xfrm>
          <a:off x="0" y="0"/>
          <a:ext cx="0" cy="0"/>
          <a:chOff x="0" y="0"/>
          <a:chExt cx="0" cy="0"/>
        </a:xfrm>
      </p:grpSpPr>
      <p:grpSp>
        <p:nvGrpSpPr>
          <p:cNvPr id="2347" name="Google Shape;2347;p27"/>
          <p:cNvGrpSpPr/>
          <p:nvPr/>
        </p:nvGrpSpPr>
        <p:grpSpPr>
          <a:xfrm>
            <a:off x="-23004" y="-1"/>
            <a:ext cx="9177565" cy="5143390"/>
            <a:chOff x="-23004" y="-1"/>
            <a:chExt cx="9177565" cy="5143390"/>
          </a:xfrm>
        </p:grpSpPr>
        <p:sp>
          <p:nvSpPr>
            <p:cNvPr id="2348" name="Google Shape;2348;p27"/>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7"/>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7"/>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7"/>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7"/>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7"/>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7"/>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7"/>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7"/>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7"/>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7"/>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7"/>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7"/>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7"/>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7"/>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7"/>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7"/>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7"/>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7"/>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7"/>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7"/>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7"/>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7"/>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7"/>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6" name="Google Shape;2406;p27"/>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rot="-6029955">
            <a:off x="6739415" y="640016"/>
            <a:ext cx="1982609" cy="1550917"/>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8" name="Google Shape;2408;p27"/>
          <p:cNvGrpSpPr/>
          <p:nvPr/>
        </p:nvGrpSpPr>
        <p:grpSpPr>
          <a:xfrm rot="10800000">
            <a:off x="599996" y="3726518"/>
            <a:ext cx="1242460" cy="1052104"/>
            <a:chOff x="478350" y="433625"/>
            <a:chExt cx="811800" cy="687425"/>
          </a:xfrm>
        </p:grpSpPr>
        <p:sp>
          <p:nvSpPr>
            <p:cNvPr id="2409" name="Google Shape;2409;p27"/>
            <p:cNvSpPr/>
            <p:nvPr/>
          </p:nvSpPr>
          <p:spPr>
            <a:xfrm>
              <a:off x="505225" y="579850"/>
              <a:ext cx="5000" cy="5000"/>
            </a:xfrm>
            <a:custGeom>
              <a:rect b="b" l="l" r="r" t="t"/>
              <a:pathLst>
                <a:path extrusionOk="0" h="200" w="200">
                  <a:moveTo>
                    <a:pt x="120" y="200"/>
                  </a:moveTo>
                  <a:cubicBezTo>
                    <a:pt x="140" y="140"/>
                    <a:pt x="199" y="41"/>
                    <a:pt x="120" y="1"/>
                  </a:cubicBezTo>
                  <a:cubicBezTo>
                    <a:pt x="40" y="41"/>
                    <a:pt x="0" y="140"/>
                    <a:pt x="120" y="2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519650" y="589300"/>
              <a:ext cx="5000" cy="5000"/>
            </a:xfrm>
            <a:custGeom>
              <a:rect b="b" l="l" r="r" t="t"/>
              <a:pathLst>
                <a:path extrusionOk="0" h="200" w="200">
                  <a:moveTo>
                    <a:pt x="199" y="140"/>
                  </a:moveTo>
                  <a:cubicBezTo>
                    <a:pt x="179" y="120"/>
                    <a:pt x="159" y="100"/>
                    <a:pt x="179" y="41"/>
                  </a:cubicBezTo>
                  <a:lnTo>
                    <a:pt x="40" y="1"/>
                  </a:lnTo>
                  <a:lnTo>
                    <a:pt x="0" y="120"/>
                  </a:lnTo>
                  <a:cubicBezTo>
                    <a:pt x="80" y="140"/>
                    <a:pt x="179" y="200"/>
                    <a:pt x="199" y="14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7"/>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7"/>
            <p:cNvSpPr/>
            <p:nvPr/>
          </p:nvSpPr>
          <p:spPr>
            <a:xfrm>
              <a:off x="618625" y="433625"/>
              <a:ext cx="671525" cy="68742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7"/>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4" name="Google Shape;2414;p27"/>
          <p:cNvSpPr/>
          <p:nvPr/>
        </p:nvSpPr>
        <p:spPr>
          <a:xfrm rot="4144145">
            <a:off x="890906" y="671673"/>
            <a:ext cx="1318427" cy="993147"/>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7695775" y="2061200"/>
            <a:ext cx="559090" cy="510541"/>
          </a:xfrm>
          <a:custGeom>
            <a:rect b="b" l="l" r="r" t="t"/>
            <a:pathLst>
              <a:path extrusionOk="0" h="10884" w="11919">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773175" y="3566375"/>
            <a:ext cx="429971" cy="510546"/>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1015250" y="1475600"/>
            <a:ext cx="888513" cy="765982"/>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8" name="Google Shape;2418;p27"/>
          <p:cNvGrpSpPr/>
          <p:nvPr/>
        </p:nvGrpSpPr>
        <p:grpSpPr>
          <a:xfrm>
            <a:off x="7993745" y="3647770"/>
            <a:ext cx="559096" cy="955702"/>
            <a:chOff x="478350" y="474400"/>
            <a:chExt cx="344250" cy="588450"/>
          </a:xfrm>
        </p:grpSpPr>
        <p:sp>
          <p:nvSpPr>
            <p:cNvPr id="2419" name="Google Shape;2419;p27"/>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1" name="Google Shape;2421;p27"/>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2" name="Google Shape;2422;p27"/>
          <p:cNvGrpSpPr/>
          <p:nvPr/>
        </p:nvGrpSpPr>
        <p:grpSpPr>
          <a:xfrm>
            <a:off x="600600" y="519300"/>
            <a:ext cx="7942800" cy="494700"/>
            <a:chOff x="600600" y="519300"/>
            <a:chExt cx="7942800" cy="494700"/>
          </a:xfrm>
        </p:grpSpPr>
        <p:sp>
          <p:nvSpPr>
            <p:cNvPr id="2423" name="Google Shape;2423;p27"/>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4" name="Google Shape;2424;p27"/>
            <p:cNvGrpSpPr/>
            <p:nvPr/>
          </p:nvGrpSpPr>
          <p:grpSpPr>
            <a:xfrm>
              <a:off x="7542569" y="681111"/>
              <a:ext cx="789243" cy="171052"/>
              <a:chOff x="733775" y="310686"/>
              <a:chExt cx="789243" cy="171052"/>
            </a:xfrm>
          </p:grpSpPr>
          <p:sp>
            <p:nvSpPr>
              <p:cNvPr id="2425" name="Google Shape;2425;p27"/>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426" name="Google Shape;2426;p27"/>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427" name="Google Shape;2427;p27"/>
              <p:cNvGrpSpPr/>
              <p:nvPr/>
            </p:nvGrpSpPr>
            <p:grpSpPr>
              <a:xfrm>
                <a:off x="1015525" y="313175"/>
                <a:ext cx="184510" cy="164017"/>
                <a:chOff x="7228702" y="774508"/>
                <a:chExt cx="285046" cy="253347"/>
              </a:xfrm>
            </p:grpSpPr>
            <p:grpSp>
              <p:nvGrpSpPr>
                <p:cNvPr id="2428" name="Google Shape;2428;p27"/>
                <p:cNvGrpSpPr/>
                <p:nvPr/>
              </p:nvGrpSpPr>
              <p:grpSpPr>
                <a:xfrm>
                  <a:off x="7313001" y="774508"/>
                  <a:ext cx="200747" cy="228523"/>
                  <a:chOff x="7313001" y="774508"/>
                  <a:chExt cx="200747" cy="228523"/>
                </a:xfrm>
              </p:grpSpPr>
              <p:sp>
                <p:nvSpPr>
                  <p:cNvPr id="2429" name="Google Shape;2429;p27"/>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430" name="Google Shape;2430;p27"/>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1" name="Google Shape;2431;p27"/>
                <p:cNvGrpSpPr/>
                <p:nvPr/>
              </p:nvGrpSpPr>
              <p:grpSpPr>
                <a:xfrm>
                  <a:off x="7228702" y="809455"/>
                  <a:ext cx="200757" cy="218400"/>
                  <a:chOff x="7269477" y="781280"/>
                  <a:chExt cx="200757" cy="218400"/>
                </a:xfrm>
              </p:grpSpPr>
              <p:sp>
                <p:nvSpPr>
                  <p:cNvPr id="2432" name="Google Shape;2432;p27"/>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433" name="Google Shape;2433;p27"/>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434" name="Google Shape;2434;p27"/>
            <p:cNvGrpSpPr/>
            <p:nvPr/>
          </p:nvGrpSpPr>
          <p:grpSpPr>
            <a:xfrm>
              <a:off x="812189" y="664537"/>
              <a:ext cx="800559" cy="204209"/>
              <a:chOff x="747420" y="664537"/>
              <a:chExt cx="800559" cy="204209"/>
            </a:xfrm>
          </p:grpSpPr>
          <p:grpSp>
            <p:nvGrpSpPr>
              <p:cNvPr id="2435" name="Google Shape;2435;p27"/>
              <p:cNvGrpSpPr/>
              <p:nvPr/>
            </p:nvGrpSpPr>
            <p:grpSpPr>
              <a:xfrm>
                <a:off x="1339984" y="664537"/>
                <a:ext cx="207995" cy="204209"/>
                <a:chOff x="1541700" y="658850"/>
                <a:chExt cx="253838" cy="249218"/>
              </a:xfrm>
            </p:grpSpPr>
            <p:sp>
              <p:nvSpPr>
                <p:cNvPr id="2436" name="Google Shape;2436;p27"/>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8" name="Google Shape;2438;p27"/>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439" name="Google Shape;2439;p27"/>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440" name="Google Shape;2440;p27"/>
          <p:cNvSpPr txBox="1"/>
          <p:nvPr>
            <p:ph idx="1" type="subTitle"/>
          </p:nvPr>
        </p:nvSpPr>
        <p:spPr>
          <a:xfrm>
            <a:off x="3164550" y="2267675"/>
            <a:ext cx="2814900" cy="4191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solidFill>
                  <a:srgbClr val="434343"/>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41" name="Google Shape;2441;p27"/>
          <p:cNvSpPr txBox="1"/>
          <p:nvPr>
            <p:ph type="title"/>
          </p:nvPr>
        </p:nvSpPr>
        <p:spPr>
          <a:xfrm>
            <a:off x="720000" y="1035825"/>
            <a:ext cx="7704000" cy="7593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72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2" name="Google Shape;2442;p27"/>
          <p:cNvSpPr txBox="1"/>
          <p:nvPr>
            <p:ph idx="2" type="subTitle"/>
          </p:nvPr>
        </p:nvSpPr>
        <p:spPr>
          <a:xfrm>
            <a:off x="3164550" y="2686775"/>
            <a:ext cx="28149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43" name="Google Shape;2443;p27"/>
          <p:cNvSpPr txBox="1"/>
          <p:nvPr/>
        </p:nvSpPr>
        <p:spPr>
          <a:xfrm>
            <a:off x="2214600" y="3595325"/>
            <a:ext cx="4714800" cy="5301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434343"/>
                </a:solidFill>
                <a:latin typeface="Varela Round"/>
                <a:ea typeface="Varela Round"/>
                <a:cs typeface="Varela Round"/>
                <a:sym typeface="Varela Round"/>
              </a:rPr>
              <a:t>CREDITS: This presentation template was created by </a:t>
            </a:r>
            <a:r>
              <a:rPr b="1" lang="en" sz="1200">
                <a:solidFill>
                  <a:srgbClr val="434343"/>
                </a:solidFill>
                <a:uFill>
                  <a:noFill/>
                </a:uFill>
                <a:latin typeface="Varela Round"/>
                <a:ea typeface="Varela Round"/>
                <a:cs typeface="Varela Round"/>
                <a:sym typeface="Varela Round"/>
                <a:hlinkClick r:id="rId2">
                  <a:extLst>
                    <a:ext uri="{A12FA001-AC4F-418D-AE19-62706E023703}">
                      <ahyp:hlinkClr val="tx"/>
                    </a:ext>
                  </a:extLst>
                </a:hlinkClick>
              </a:rPr>
              <a:t>Slidesgo</a:t>
            </a:r>
            <a:r>
              <a:rPr lang="en" sz="1200">
                <a:solidFill>
                  <a:srgbClr val="434343"/>
                </a:solidFill>
                <a:latin typeface="Varela Round"/>
                <a:ea typeface="Varela Round"/>
                <a:cs typeface="Varela Round"/>
                <a:sym typeface="Varela Round"/>
              </a:rPr>
              <a:t>, including icons by </a:t>
            </a:r>
            <a:r>
              <a:rPr b="1" lang="en" sz="1200">
                <a:solidFill>
                  <a:srgbClr val="434343"/>
                </a:solidFill>
                <a:uFill>
                  <a:noFill/>
                </a:uFill>
                <a:latin typeface="Varela Round"/>
                <a:ea typeface="Varela Round"/>
                <a:cs typeface="Varela Round"/>
                <a:sym typeface="Varela Round"/>
                <a:hlinkClick r:id="rId3">
                  <a:extLst>
                    <a:ext uri="{A12FA001-AC4F-418D-AE19-62706E023703}">
                      <ahyp:hlinkClr val="tx"/>
                    </a:ext>
                  </a:extLst>
                </a:hlinkClick>
              </a:rPr>
              <a:t>Flaticon</a:t>
            </a:r>
            <a:r>
              <a:rPr lang="en" sz="1200">
                <a:solidFill>
                  <a:srgbClr val="434343"/>
                </a:solidFill>
                <a:latin typeface="Varela Round"/>
                <a:ea typeface="Varela Round"/>
                <a:cs typeface="Varela Round"/>
                <a:sym typeface="Varela Round"/>
              </a:rPr>
              <a:t>, infographics &amp; images by </a:t>
            </a:r>
            <a:r>
              <a:rPr b="1" lang="en" sz="1200">
                <a:solidFill>
                  <a:srgbClr val="434343"/>
                </a:solidFill>
                <a:uFill>
                  <a:noFill/>
                </a:uFill>
                <a:latin typeface="Varela Round"/>
                <a:ea typeface="Varela Round"/>
                <a:cs typeface="Varela Round"/>
                <a:sym typeface="Varela Round"/>
                <a:hlinkClick r:id="rId4">
                  <a:extLst>
                    <a:ext uri="{A12FA001-AC4F-418D-AE19-62706E023703}">
                      <ahyp:hlinkClr val="tx"/>
                    </a:ext>
                  </a:extLst>
                </a:hlinkClick>
              </a:rPr>
              <a:t>Freepik</a:t>
            </a:r>
            <a:endParaRPr b="1" sz="1200">
              <a:solidFill>
                <a:schemeClr val="dk2"/>
              </a:solidFill>
              <a:latin typeface="Varela Round"/>
              <a:ea typeface="Varela Round"/>
              <a:cs typeface="Varela Round"/>
              <a:sym typeface="Varela Roun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5">
    <p:spTree>
      <p:nvGrpSpPr>
        <p:cNvPr id="2444" name="Shape 2444"/>
        <p:cNvGrpSpPr/>
        <p:nvPr/>
      </p:nvGrpSpPr>
      <p:grpSpPr>
        <a:xfrm>
          <a:off x="0" y="0"/>
          <a:ext cx="0" cy="0"/>
          <a:chOff x="0" y="0"/>
          <a:chExt cx="0" cy="0"/>
        </a:xfrm>
      </p:grpSpPr>
      <p:grpSp>
        <p:nvGrpSpPr>
          <p:cNvPr id="2445" name="Google Shape;2445;p28"/>
          <p:cNvGrpSpPr/>
          <p:nvPr/>
        </p:nvGrpSpPr>
        <p:grpSpPr>
          <a:xfrm>
            <a:off x="-23004" y="-1"/>
            <a:ext cx="9177565" cy="5143390"/>
            <a:chOff x="-23004" y="-1"/>
            <a:chExt cx="9177565" cy="5143390"/>
          </a:xfrm>
        </p:grpSpPr>
        <p:sp>
          <p:nvSpPr>
            <p:cNvPr id="2446" name="Google Shape;2446;p28"/>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8"/>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8"/>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8"/>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8"/>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8"/>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8"/>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8"/>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8"/>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8"/>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8"/>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8"/>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8"/>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8"/>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8"/>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8"/>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8"/>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8"/>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8"/>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8"/>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8"/>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8"/>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8"/>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4" name="Google Shape;2504;p28"/>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5" name="Google Shape;2505;p28"/>
          <p:cNvGrpSpPr/>
          <p:nvPr/>
        </p:nvGrpSpPr>
        <p:grpSpPr>
          <a:xfrm rot="-5400000">
            <a:off x="7598805" y="823914"/>
            <a:ext cx="368499" cy="424474"/>
            <a:chOff x="3150425" y="3024575"/>
            <a:chExt cx="130350" cy="150150"/>
          </a:xfrm>
        </p:grpSpPr>
        <p:sp>
          <p:nvSpPr>
            <p:cNvPr id="2506" name="Google Shape;2506;p28"/>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8"/>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4" name="Google Shape;2514;p28"/>
          <p:cNvGrpSpPr/>
          <p:nvPr/>
        </p:nvGrpSpPr>
        <p:grpSpPr>
          <a:xfrm flipH="1" rot="9715366">
            <a:off x="8134543" y="833393"/>
            <a:ext cx="578893" cy="989541"/>
            <a:chOff x="478350" y="474400"/>
            <a:chExt cx="344250" cy="588450"/>
          </a:xfrm>
        </p:grpSpPr>
        <p:sp>
          <p:nvSpPr>
            <p:cNvPr id="2515" name="Google Shape;2515;p28"/>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8"/>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28"/>
          <p:cNvGrpSpPr/>
          <p:nvPr/>
        </p:nvGrpSpPr>
        <p:grpSpPr>
          <a:xfrm>
            <a:off x="600600" y="519300"/>
            <a:ext cx="7942800" cy="494700"/>
            <a:chOff x="600600" y="519300"/>
            <a:chExt cx="7942800" cy="494700"/>
          </a:xfrm>
        </p:grpSpPr>
        <p:sp>
          <p:nvSpPr>
            <p:cNvPr id="2518" name="Google Shape;2518;p28"/>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9" name="Google Shape;2519;p28"/>
            <p:cNvGrpSpPr/>
            <p:nvPr/>
          </p:nvGrpSpPr>
          <p:grpSpPr>
            <a:xfrm>
              <a:off x="7542569" y="681111"/>
              <a:ext cx="789243" cy="171052"/>
              <a:chOff x="733775" y="310686"/>
              <a:chExt cx="789243" cy="171052"/>
            </a:xfrm>
          </p:grpSpPr>
          <p:sp>
            <p:nvSpPr>
              <p:cNvPr id="2520" name="Google Shape;2520;p28"/>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521" name="Google Shape;2521;p28"/>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522" name="Google Shape;2522;p28"/>
              <p:cNvGrpSpPr/>
              <p:nvPr/>
            </p:nvGrpSpPr>
            <p:grpSpPr>
              <a:xfrm>
                <a:off x="1015525" y="313175"/>
                <a:ext cx="184510" cy="164017"/>
                <a:chOff x="7228702" y="774508"/>
                <a:chExt cx="285046" cy="253347"/>
              </a:xfrm>
            </p:grpSpPr>
            <p:grpSp>
              <p:nvGrpSpPr>
                <p:cNvPr id="2523" name="Google Shape;2523;p28"/>
                <p:cNvGrpSpPr/>
                <p:nvPr/>
              </p:nvGrpSpPr>
              <p:grpSpPr>
                <a:xfrm>
                  <a:off x="7313001" y="774508"/>
                  <a:ext cx="200747" cy="228523"/>
                  <a:chOff x="7313001" y="774508"/>
                  <a:chExt cx="200747" cy="228523"/>
                </a:xfrm>
              </p:grpSpPr>
              <p:sp>
                <p:nvSpPr>
                  <p:cNvPr id="2524" name="Google Shape;2524;p28"/>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525" name="Google Shape;2525;p28"/>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6" name="Google Shape;2526;p28"/>
                <p:cNvGrpSpPr/>
                <p:nvPr/>
              </p:nvGrpSpPr>
              <p:grpSpPr>
                <a:xfrm>
                  <a:off x="7228702" y="809455"/>
                  <a:ext cx="200757" cy="218400"/>
                  <a:chOff x="7269477" y="781280"/>
                  <a:chExt cx="200757" cy="218400"/>
                </a:xfrm>
              </p:grpSpPr>
              <p:sp>
                <p:nvSpPr>
                  <p:cNvPr id="2527" name="Google Shape;2527;p28"/>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528" name="Google Shape;2528;p28"/>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529" name="Google Shape;2529;p28"/>
            <p:cNvGrpSpPr/>
            <p:nvPr/>
          </p:nvGrpSpPr>
          <p:grpSpPr>
            <a:xfrm>
              <a:off x="812189" y="664537"/>
              <a:ext cx="800559" cy="204209"/>
              <a:chOff x="747420" y="664537"/>
              <a:chExt cx="800559" cy="204209"/>
            </a:xfrm>
          </p:grpSpPr>
          <p:grpSp>
            <p:nvGrpSpPr>
              <p:cNvPr id="2530" name="Google Shape;2530;p28"/>
              <p:cNvGrpSpPr/>
              <p:nvPr/>
            </p:nvGrpSpPr>
            <p:grpSpPr>
              <a:xfrm>
                <a:off x="1339984" y="664537"/>
                <a:ext cx="207995" cy="204209"/>
                <a:chOff x="1541700" y="658850"/>
                <a:chExt cx="253838" cy="249218"/>
              </a:xfrm>
            </p:grpSpPr>
            <p:sp>
              <p:nvSpPr>
                <p:cNvPr id="2531" name="Google Shape;2531;p28"/>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28"/>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534" name="Google Shape;2534;p28"/>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2535" name="Google Shape;2535;p28"/>
          <p:cNvGrpSpPr/>
          <p:nvPr/>
        </p:nvGrpSpPr>
        <p:grpSpPr>
          <a:xfrm>
            <a:off x="5622860" y="4267818"/>
            <a:ext cx="971096" cy="494681"/>
            <a:chOff x="2094425" y="748900"/>
            <a:chExt cx="887900" cy="452300"/>
          </a:xfrm>
        </p:grpSpPr>
        <p:sp>
          <p:nvSpPr>
            <p:cNvPr id="2536" name="Google Shape;2536;p28"/>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0" name="Google Shape;2540;p28"/>
          <p:cNvSpPr/>
          <p:nvPr/>
        </p:nvSpPr>
        <p:spPr>
          <a:xfrm>
            <a:off x="720000" y="4202949"/>
            <a:ext cx="393256" cy="466950"/>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8"/>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5_1">
    <p:spTree>
      <p:nvGrpSpPr>
        <p:cNvPr id="2542" name="Shape 2542"/>
        <p:cNvGrpSpPr/>
        <p:nvPr/>
      </p:nvGrpSpPr>
      <p:grpSpPr>
        <a:xfrm>
          <a:off x="0" y="0"/>
          <a:ext cx="0" cy="0"/>
          <a:chOff x="0" y="0"/>
          <a:chExt cx="0" cy="0"/>
        </a:xfrm>
      </p:grpSpPr>
      <p:grpSp>
        <p:nvGrpSpPr>
          <p:cNvPr id="2543" name="Google Shape;2543;p29"/>
          <p:cNvGrpSpPr/>
          <p:nvPr/>
        </p:nvGrpSpPr>
        <p:grpSpPr>
          <a:xfrm>
            <a:off x="-23004" y="-1"/>
            <a:ext cx="9177565" cy="5143390"/>
            <a:chOff x="-23004" y="-1"/>
            <a:chExt cx="9177565" cy="5143390"/>
          </a:xfrm>
        </p:grpSpPr>
        <p:sp>
          <p:nvSpPr>
            <p:cNvPr id="2544" name="Google Shape;2544;p29"/>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9"/>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9"/>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9"/>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9"/>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9"/>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9"/>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9"/>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9"/>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9"/>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9"/>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9"/>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9"/>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2" name="Google Shape;2602;p29"/>
          <p:cNvGrpSpPr/>
          <p:nvPr/>
        </p:nvGrpSpPr>
        <p:grpSpPr>
          <a:xfrm>
            <a:off x="-23004" y="-1"/>
            <a:ext cx="9177565" cy="5143390"/>
            <a:chOff x="-23004" y="-1"/>
            <a:chExt cx="9177565" cy="5143390"/>
          </a:xfrm>
        </p:grpSpPr>
        <p:sp>
          <p:nvSpPr>
            <p:cNvPr id="2603" name="Google Shape;2603;p29"/>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9"/>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9"/>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9"/>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9"/>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9"/>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9"/>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9"/>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9"/>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9"/>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9"/>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9"/>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9"/>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9"/>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9"/>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9"/>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9"/>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9"/>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9"/>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9"/>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9"/>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9"/>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9"/>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9"/>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9"/>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9"/>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1" name="Google Shape;2661;p29"/>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9"/>
          <p:cNvSpPr/>
          <p:nvPr/>
        </p:nvSpPr>
        <p:spPr>
          <a:xfrm>
            <a:off x="5975076" y="4136476"/>
            <a:ext cx="2588600" cy="644575"/>
          </a:xfrm>
          <a:custGeom>
            <a:rect b="b" l="l" r="r" t="t"/>
            <a:pathLst>
              <a:path extrusionOk="0" h="25783" w="103544">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2663" name="Google Shape;2663;p29"/>
          <p:cNvGrpSpPr/>
          <p:nvPr/>
        </p:nvGrpSpPr>
        <p:grpSpPr>
          <a:xfrm>
            <a:off x="584625" y="540000"/>
            <a:ext cx="1265537" cy="1405864"/>
            <a:chOff x="600600" y="540000"/>
            <a:chExt cx="1265537" cy="1405864"/>
          </a:xfrm>
        </p:grpSpPr>
        <p:sp>
          <p:nvSpPr>
            <p:cNvPr id="2664" name="Google Shape;2664;p29"/>
            <p:cNvSpPr/>
            <p:nvPr/>
          </p:nvSpPr>
          <p:spPr>
            <a:xfrm>
              <a:off x="702549" y="636668"/>
              <a:ext cx="1059313" cy="1309196"/>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9"/>
            <p:cNvSpPr/>
            <p:nvPr/>
          </p:nvSpPr>
          <p:spPr>
            <a:xfrm>
              <a:off x="600600" y="540000"/>
              <a:ext cx="1034250" cy="128799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9"/>
            <p:cNvSpPr/>
            <p:nvPr/>
          </p:nvSpPr>
          <p:spPr>
            <a:xfrm>
              <a:off x="946406" y="780744"/>
              <a:ext cx="919732" cy="1073381"/>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29"/>
          <p:cNvGrpSpPr/>
          <p:nvPr/>
        </p:nvGrpSpPr>
        <p:grpSpPr>
          <a:xfrm>
            <a:off x="600600" y="519300"/>
            <a:ext cx="7942800" cy="494700"/>
            <a:chOff x="600600" y="519300"/>
            <a:chExt cx="7942800" cy="494700"/>
          </a:xfrm>
        </p:grpSpPr>
        <p:sp>
          <p:nvSpPr>
            <p:cNvPr id="2668" name="Google Shape;2668;p29"/>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9" name="Google Shape;2669;p29"/>
            <p:cNvGrpSpPr/>
            <p:nvPr/>
          </p:nvGrpSpPr>
          <p:grpSpPr>
            <a:xfrm>
              <a:off x="7542569" y="681111"/>
              <a:ext cx="789243" cy="171052"/>
              <a:chOff x="733775" y="310686"/>
              <a:chExt cx="789243" cy="171052"/>
            </a:xfrm>
          </p:grpSpPr>
          <p:sp>
            <p:nvSpPr>
              <p:cNvPr id="2670" name="Google Shape;2670;p29"/>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671" name="Google Shape;2671;p29"/>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672" name="Google Shape;2672;p29"/>
              <p:cNvGrpSpPr/>
              <p:nvPr/>
            </p:nvGrpSpPr>
            <p:grpSpPr>
              <a:xfrm>
                <a:off x="1015525" y="313175"/>
                <a:ext cx="184510" cy="164017"/>
                <a:chOff x="7228702" y="774508"/>
                <a:chExt cx="285046" cy="253347"/>
              </a:xfrm>
            </p:grpSpPr>
            <p:grpSp>
              <p:nvGrpSpPr>
                <p:cNvPr id="2673" name="Google Shape;2673;p29"/>
                <p:cNvGrpSpPr/>
                <p:nvPr/>
              </p:nvGrpSpPr>
              <p:grpSpPr>
                <a:xfrm>
                  <a:off x="7313001" y="774508"/>
                  <a:ext cx="200747" cy="228523"/>
                  <a:chOff x="7313001" y="774508"/>
                  <a:chExt cx="200747" cy="228523"/>
                </a:xfrm>
              </p:grpSpPr>
              <p:sp>
                <p:nvSpPr>
                  <p:cNvPr id="2674" name="Google Shape;2674;p29"/>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675" name="Google Shape;2675;p29"/>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6" name="Google Shape;2676;p29"/>
                <p:cNvGrpSpPr/>
                <p:nvPr/>
              </p:nvGrpSpPr>
              <p:grpSpPr>
                <a:xfrm>
                  <a:off x="7228702" y="809455"/>
                  <a:ext cx="200757" cy="218400"/>
                  <a:chOff x="7269477" y="781280"/>
                  <a:chExt cx="200757" cy="218400"/>
                </a:xfrm>
              </p:grpSpPr>
              <p:sp>
                <p:nvSpPr>
                  <p:cNvPr id="2677" name="Google Shape;2677;p29"/>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678" name="Google Shape;2678;p29"/>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679" name="Google Shape;2679;p29"/>
            <p:cNvGrpSpPr/>
            <p:nvPr/>
          </p:nvGrpSpPr>
          <p:grpSpPr>
            <a:xfrm>
              <a:off x="812189" y="664537"/>
              <a:ext cx="800559" cy="204209"/>
              <a:chOff x="747420" y="664537"/>
              <a:chExt cx="800559" cy="204209"/>
            </a:xfrm>
          </p:grpSpPr>
          <p:grpSp>
            <p:nvGrpSpPr>
              <p:cNvPr id="2680" name="Google Shape;2680;p29"/>
              <p:cNvGrpSpPr/>
              <p:nvPr/>
            </p:nvGrpSpPr>
            <p:grpSpPr>
              <a:xfrm>
                <a:off x="1339984" y="664537"/>
                <a:ext cx="207995" cy="204209"/>
                <a:chOff x="1541700" y="658850"/>
                <a:chExt cx="253838" cy="249218"/>
              </a:xfrm>
            </p:grpSpPr>
            <p:sp>
              <p:nvSpPr>
                <p:cNvPr id="2681" name="Google Shape;2681;p29"/>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9"/>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3" name="Google Shape;2683;p29"/>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684" name="Google Shape;2684;p29"/>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685" name="Google Shape;2685;p29"/>
          <p:cNvSpPr/>
          <p:nvPr/>
        </p:nvSpPr>
        <p:spPr>
          <a:xfrm>
            <a:off x="7499500" y="4196474"/>
            <a:ext cx="540148" cy="434668"/>
          </a:xfrm>
          <a:custGeom>
            <a:rect b="b" l="l" r="r" t="t"/>
            <a:pathLst>
              <a:path extrusionOk="0" h="19280" w="23956">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9"/>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6" name="Shape 196"/>
        <p:cNvGrpSpPr/>
        <p:nvPr/>
      </p:nvGrpSpPr>
      <p:grpSpPr>
        <a:xfrm>
          <a:off x="0" y="0"/>
          <a:ext cx="0" cy="0"/>
          <a:chOff x="0" y="0"/>
          <a:chExt cx="0" cy="0"/>
        </a:xfrm>
      </p:grpSpPr>
      <p:grpSp>
        <p:nvGrpSpPr>
          <p:cNvPr id="197" name="Google Shape;197;p4"/>
          <p:cNvGrpSpPr/>
          <p:nvPr/>
        </p:nvGrpSpPr>
        <p:grpSpPr>
          <a:xfrm>
            <a:off x="-23004" y="-1"/>
            <a:ext cx="9177565" cy="5143390"/>
            <a:chOff x="-23004" y="-1"/>
            <a:chExt cx="9177565" cy="5143390"/>
          </a:xfrm>
        </p:grpSpPr>
        <p:sp>
          <p:nvSpPr>
            <p:cNvPr id="198" name="Google Shape;198;p4"/>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4"/>
          <p:cNvSpPr/>
          <p:nvPr/>
        </p:nvSpPr>
        <p:spPr>
          <a:xfrm>
            <a:off x="600600" y="1014000"/>
            <a:ext cx="7942800" cy="37485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526450" y="540000"/>
            <a:ext cx="1792175" cy="1313350"/>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4"/>
          <p:cNvGrpSpPr/>
          <p:nvPr/>
        </p:nvGrpSpPr>
        <p:grpSpPr>
          <a:xfrm>
            <a:off x="7053032" y="3466663"/>
            <a:ext cx="1487786" cy="1259844"/>
            <a:chOff x="478350" y="433625"/>
            <a:chExt cx="811800" cy="687425"/>
          </a:xfrm>
        </p:grpSpPr>
        <p:sp>
          <p:nvSpPr>
            <p:cNvPr id="259" name="Google Shape;259;p4"/>
            <p:cNvSpPr/>
            <p:nvPr/>
          </p:nvSpPr>
          <p:spPr>
            <a:xfrm>
              <a:off x="505225" y="579850"/>
              <a:ext cx="5000" cy="5000"/>
            </a:xfrm>
            <a:custGeom>
              <a:rect b="b" l="l" r="r" t="t"/>
              <a:pathLst>
                <a:path extrusionOk="0" h="200" w="200">
                  <a:moveTo>
                    <a:pt x="120" y="200"/>
                  </a:moveTo>
                  <a:cubicBezTo>
                    <a:pt x="140" y="140"/>
                    <a:pt x="199" y="41"/>
                    <a:pt x="120" y="1"/>
                  </a:cubicBezTo>
                  <a:cubicBezTo>
                    <a:pt x="40" y="41"/>
                    <a:pt x="0" y="140"/>
                    <a:pt x="120" y="20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19650" y="589300"/>
              <a:ext cx="5000" cy="5000"/>
            </a:xfrm>
            <a:custGeom>
              <a:rect b="b" l="l" r="r" t="t"/>
              <a:pathLst>
                <a:path extrusionOk="0" h="200" w="20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618625" y="433625"/>
              <a:ext cx="671525" cy="68742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4"/>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txBox="1"/>
          <p:nvPr>
            <p:ph idx="1" type="body"/>
          </p:nvPr>
        </p:nvSpPr>
        <p:spPr>
          <a:xfrm>
            <a:off x="861300" y="1243050"/>
            <a:ext cx="7421400" cy="32904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grpSp>
        <p:nvGrpSpPr>
          <p:cNvPr id="266" name="Google Shape;266;p4"/>
          <p:cNvGrpSpPr/>
          <p:nvPr/>
        </p:nvGrpSpPr>
        <p:grpSpPr>
          <a:xfrm>
            <a:off x="600600" y="519300"/>
            <a:ext cx="7942800" cy="494700"/>
            <a:chOff x="600600" y="519300"/>
            <a:chExt cx="7942800" cy="494700"/>
          </a:xfrm>
        </p:grpSpPr>
        <p:sp>
          <p:nvSpPr>
            <p:cNvPr id="267" name="Google Shape;267;p4"/>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4"/>
            <p:cNvGrpSpPr/>
            <p:nvPr/>
          </p:nvGrpSpPr>
          <p:grpSpPr>
            <a:xfrm>
              <a:off x="7542569" y="681111"/>
              <a:ext cx="789243" cy="171052"/>
              <a:chOff x="733775" y="310686"/>
              <a:chExt cx="789243" cy="171052"/>
            </a:xfrm>
          </p:grpSpPr>
          <p:sp>
            <p:nvSpPr>
              <p:cNvPr id="269" name="Google Shape;269;p4"/>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70" name="Google Shape;270;p4"/>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71" name="Google Shape;271;p4"/>
              <p:cNvGrpSpPr/>
              <p:nvPr/>
            </p:nvGrpSpPr>
            <p:grpSpPr>
              <a:xfrm>
                <a:off x="1015525" y="313175"/>
                <a:ext cx="184510" cy="164017"/>
                <a:chOff x="7228702" y="774508"/>
                <a:chExt cx="285046" cy="253347"/>
              </a:xfrm>
            </p:grpSpPr>
            <p:grpSp>
              <p:nvGrpSpPr>
                <p:cNvPr id="272" name="Google Shape;272;p4"/>
                <p:cNvGrpSpPr/>
                <p:nvPr/>
              </p:nvGrpSpPr>
              <p:grpSpPr>
                <a:xfrm>
                  <a:off x="7313001" y="774508"/>
                  <a:ext cx="200747" cy="228523"/>
                  <a:chOff x="7313001" y="774508"/>
                  <a:chExt cx="200747" cy="228523"/>
                </a:xfrm>
              </p:grpSpPr>
              <p:sp>
                <p:nvSpPr>
                  <p:cNvPr id="273" name="Google Shape;273;p4"/>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74" name="Google Shape;274;p4"/>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4"/>
                <p:cNvGrpSpPr/>
                <p:nvPr/>
              </p:nvGrpSpPr>
              <p:grpSpPr>
                <a:xfrm>
                  <a:off x="7228702" y="809455"/>
                  <a:ext cx="200757" cy="218400"/>
                  <a:chOff x="7269477" y="781280"/>
                  <a:chExt cx="200757" cy="218400"/>
                </a:xfrm>
              </p:grpSpPr>
              <p:sp>
                <p:nvSpPr>
                  <p:cNvPr id="276" name="Google Shape;276;p4"/>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77" name="Google Shape;277;p4"/>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78" name="Google Shape;278;p4"/>
            <p:cNvGrpSpPr/>
            <p:nvPr/>
          </p:nvGrpSpPr>
          <p:grpSpPr>
            <a:xfrm>
              <a:off x="812189" y="664537"/>
              <a:ext cx="800559" cy="204209"/>
              <a:chOff x="747420" y="664537"/>
              <a:chExt cx="800559" cy="204209"/>
            </a:xfrm>
          </p:grpSpPr>
          <p:grpSp>
            <p:nvGrpSpPr>
              <p:cNvPr id="279" name="Google Shape;279;p4"/>
              <p:cNvGrpSpPr/>
              <p:nvPr/>
            </p:nvGrpSpPr>
            <p:grpSpPr>
              <a:xfrm>
                <a:off x="1339984" y="664537"/>
                <a:ext cx="207995" cy="204209"/>
                <a:chOff x="1541700" y="658850"/>
                <a:chExt cx="253838" cy="249218"/>
              </a:xfrm>
            </p:grpSpPr>
            <p:sp>
              <p:nvSpPr>
                <p:cNvPr id="280" name="Google Shape;280;p4"/>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4"/>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83" name="Google Shape;283;p4"/>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84" name="Google Shape;284;p4"/>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5" name="Shape 285"/>
        <p:cNvGrpSpPr/>
        <p:nvPr/>
      </p:nvGrpSpPr>
      <p:grpSpPr>
        <a:xfrm>
          <a:off x="0" y="0"/>
          <a:ext cx="0" cy="0"/>
          <a:chOff x="0" y="0"/>
          <a:chExt cx="0" cy="0"/>
        </a:xfrm>
      </p:grpSpPr>
      <p:grpSp>
        <p:nvGrpSpPr>
          <p:cNvPr id="286" name="Google Shape;286;p5"/>
          <p:cNvGrpSpPr/>
          <p:nvPr/>
        </p:nvGrpSpPr>
        <p:grpSpPr>
          <a:xfrm>
            <a:off x="-23004" y="-1"/>
            <a:ext cx="9177565" cy="5143390"/>
            <a:chOff x="-23004" y="-1"/>
            <a:chExt cx="9177565" cy="5143390"/>
          </a:xfrm>
        </p:grpSpPr>
        <p:sp>
          <p:nvSpPr>
            <p:cNvPr id="287" name="Google Shape;287;p5"/>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5"/>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5"/>
          <p:cNvGrpSpPr/>
          <p:nvPr/>
        </p:nvGrpSpPr>
        <p:grpSpPr>
          <a:xfrm rot="-729013">
            <a:off x="452654" y="586542"/>
            <a:ext cx="860671" cy="1228255"/>
            <a:chOff x="6107000" y="691500"/>
            <a:chExt cx="590450" cy="842625"/>
          </a:xfrm>
        </p:grpSpPr>
        <p:sp>
          <p:nvSpPr>
            <p:cNvPr id="347" name="Google Shape;347;p5"/>
            <p:cNvSpPr/>
            <p:nvPr/>
          </p:nvSpPr>
          <p:spPr>
            <a:xfrm>
              <a:off x="6107000" y="691500"/>
              <a:ext cx="590450" cy="842625"/>
            </a:xfrm>
            <a:custGeom>
              <a:rect b="b" l="l" r="r" t="t"/>
              <a:pathLst>
                <a:path extrusionOk="0" h="33705" w="23618">
                  <a:moveTo>
                    <a:pt x="14676" y="1"/>
                  </a:moveTo>
                  <a:cubicBezTo>
                    <a:pt x="14518" y="1"/>
                    <a:pt x="14375" y="83"/>
                    <a:pt x="14286" y="230"/>
                  </a:cubicBezTo>
                  <a:cubicBezTo>
                    <a:pt x="14187" y="409"/>
                    <a:pt x="14227" y="628"/>
                    <a:pt x="14406" y="787"/>
                  </a:cubicBezTo>
                  <a:cubicBezTo>
                    <a:pt x="14485" y="847"/>
                    <a:pt x="14565" y="907"/>
                    <a:pt x="14664" y="966"/>
                  </a:cubicBezTo>
                  <a:cubicBezTo>
                    <a:pt x="17530" y="2817"/>
                    <a:pt x="19619" y="5324"/>
                    <a:pt x="20912" y="8447"/>
                  </a:cubicBezTo>
                  <a:cubicBezTo>
                    <a:pt x="22941" y="13362"/>
                    <a:pt x="22862" y="18256"/>
                    <a:pt x="20713" y="23111"/>
                  </a:cubicBezTo>
                  <a:cubicBezTo>
                    <a:pt x="19778" y="25240"/>
                    <a:pt x="18445" y="27090"/>
                    <a:pt x="16714" y="28662"/>
                  </a:cubicBezTo>
                  <a:cubicBezTo>
                    <a:pt x="13829" y="31288"/>
                    <a:pt x="10446" y="32721"/>
                    <a:pt x="6507" y="32800"/>
                  </a:cubicBezTo>
                  <a:cubicBezTo>
                    <a:pt x="6451" y="32801"/>
                    <a:pt x="6395" y="32801"/>
                    <a:pt x="6339" y="32801"/>
                  </a:cubicBezTo>
                  <a:cubicBezTo>
                    <a:pt x="4607" y="32801"/>
                    <a:pt x="2913" y="32502"/>
                    <a:pt x="1274" y="31885"/>
                  </a:cubicBezTo>
                  <a:cubicBezTo>
                    <a:pt x="1115" y="31806"/>
                    <a:pt x="936" y="31746"/>
                    <a:pt x="777" y="31686"/>
                  </a:cubicBezTo>
                  <a:cubicBezTo>
                    <a:pt x="697" y="31666"/>
                    <a:pt x="618" y="31646"/>
                    <a:pt x="518" y="31626"/>
                  </a:cubicBezTo>
                  <a:cubicBezTo>
                    <a:pt x="319" y="31626"/>
                    <a:pt x="160" y="31706"/>
                    <a:pt x="80" y="31885"/>
                  </a:cubicBezTo>
                  <a:cubicBezTo>
                    <a:pt x="1" y="32064"/>
                    <a:pt x="41" y="32243"/>
                    <a:pt x="220" y="32363"/>
                  </a:cubicBezTo>
                  <a:cubicBezTo>
                    <a:pt x="478" y="32522"/>
                    <a:pt x="757" y="32681"/>
                    <a:pt x="1036" y="32780"/>
                  </a:cubicBezTo>
                  <a:cubicBezTo>
                    <a:pt x="2428" y="33278"/>
                    <a:pt x="3881" y="33596"/>
                    <a:pt x="5373" y="33676"/>
                  </a:cubicBezTo>
                  <a:cubicBezTo>
                    <a:pt x="5707" y="33695"/>
                    <a:pt x="6039" y="33705"/>
                    <a:pt x="6368" y="33705"/>
                  </a:cubicBezTo>
                  <a:cubicBezTo>
                    <a:pt x="9742" y="33705"/>
                    <a:pt x="12848" y="32685"/>
                    <a:pt x="15639" y="30691"/>
                  </a:cubicBezTo>
                  <a:cubicBezTo>
                    <a:pt x="18902" y="28383"/>
                    <a:pt x="21091" y="25240"/>
                    <a:pt x="22344" y="21459"/>
                  </a:cubicBezTo>
                  <a:cubicBezTo>
                    <a:pt x="22703" y="20325"/>
                    <a:pt x="22961" y="19171"/>
                    <a:pt x="23100" y="17978"/>
                  </a:cubicBezTo>
                  <a:cubicBezTo>
                    <a:pt x="23618" y="13720"/>
                    <a:pt x="22862" y="9721"/>
                    <a:pt x="20693" y="6000"/>
                  </a:cubicBezTo>
                  <a:cubicBezTo>
                    <a:pt x="19320" y="3613"/>
                    <a:pt x="17450" y="1663"/>
                    <a:pt x="15122" y="190"/>
                  </a:cubicBezTo>
                  <a:cubicBezTo>
                    <a:pt x="15023" y="131"/>
                    <a:pt x="14943" y="71"/>
                    <a:pt x="14844" y="31"/>
                  </a:cubicBezTo>
                  <a:cubicBezTo>
                    <a:pt x="14787" y="11"/>
                    <a:pt x="14730" y="1"/>
                    <a:pt x="146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6130400" y="766775"/>
              <a:ext cx="473550" cy="680625"/>
            </a:xfrm>
            <a:custGeom>
              <a:rect b="b" l="l" r="r" t="t"/>
              <a:pathLst>
                <a:path extrusionOk="0" h="27225" w="18942">
                  <a:moveTo>
                    <a:pt x="12068" y="0"/>
                  </a:moveTo>
                  <a:cubicBezTo>
                    <a:pt x="11822" y="0"/>
                    <a:pt x="11606" y="197"/>
                    <a:pt x="11639" y="462"/>
                  </a:cubicBezTo>
                  <a:cubicBezTo>
                    <a:pt x="11659" y="602"/>
                    <a:pt x="11739" y="741"/>
                    <a:pt x="11838" y="840"/>
                  </a:cubicBezTo>
                  <a:cubicBezTo>
                    <a:pt x="11997" y="1000"/>
                    <a:pt x="12196" y="1159"/>
                    <a:pt x="12356" y="1318"/>
                  </a:cubicBezTo>
                  <a:cubicBezTo>
                    <a:pt x="14683" y="3487"/>
                    <a:pt x="16375" y="6053"/>
                    <a:pt x="17250" y="9117"/>
                  </a:cubicBezTo>
                  <a:cubicBezTo>
                    <a:pt x="18046" y="11823"/>
                    <a:pt x="18046" y="14529"/>
                    <a:pt x="17190" y="17295"/>
                  </a:cubicBezTo>
                  <a:cubicBezTo>
                    <a:pt x="16434" y="19563"/>
                    <a:pt x="15121" y="21513"/>
                    <a:pt x="13231" y="23084"/>
                  </a:cubicBezTo>
                  <a:cubicBezTo>
                    <a:pt x="10744" y="25134"/>
                    <a:pt x="7839" y="26128"/>
                    <a:pt x="4636" y="26308"/>
                  </a:cubicBezTo>
                  <a:cubicBezTo>
                    <a:pt x="4363" y="26324"/>
                    <a:pt x="4090" y="26332"/>
                    <a:pt x="3817" y="26332"/>
                  </a:cubicBezTo>
                  <a:cubicBezTo>
                    <a:pt x="2797" y="26332"/>
                    <a:pt x="1780" y="26221"/>
                    <a:pt x="776" y="26049"/>
                  </a:cubicBezTo>
                  <a:cubicBezTo>
                    <a:pt x="716" y="26039"/>
                    <a:pt x="652" y="26034"/>
                    <a:pt x="587" y="26034"/>
                  </a:cubicBezTo>
                  <a:cubicBezTo>
                    <a:pt x="522" y="26034"/>
                    <a:pt x="458" y="26039"/>
                    <a:pt x="398" y="26049"/>
                  </a:cubicBezTo>
                  <a:cubicBezTo>
                    <a:pt x="179" y="26089"/>
                    <a:pt x="60" y="26228"/>
                    <a:pt x="20" y="26427"/>
                  </a:cubicBezTo>
                  <a:cubicBezTo>
                    <a:pt x="0" y="26606"/>
                    <a:pt x="100" y="26765"/>
                    <a:pt x="298" y="26845"/>
                  </a:cubicBezTo>
                  <a:cubicBezTo>
                    <a:pt x="557" y="26924"/>
                    <a:pt x="816" y="27024"/>
                    <a:pt x="1074" y="27044"/>
                  </a:cubicBezTo>
                  <a:cubicBezTo>
                    <a:pt x="1976" y="27117"/>
                    <a:pt x="2878" y="27225"/>
                    <a:pt x="3795" y="27225"/>
                  </a:cubicBezTo>
                  <a:cubicBezTo>
                    <a:pt x="3870" y="27225"/>
                    <a:pt x="3944" y="27224"/>
                    <a:pt x="4019" y="27223"/>
                  </a:cubicBezTo>
                  <a:cubicBezTo>
                    <a:pt x="7143" y="27203"/>
                    <a:pt x="10068" y="26387"/>
                    <a:pt x="12674" y="24636"/>
                  </a:cubicBezTo>
                  <a:cubicBezTo>
                    <a:pt x="15101" y="23005"/>
                    <a:pt x="16832" y="20816"/>
                    <a:pt x="17867" y="18090"/>
                  </a:cubicBezTo>
                  <a:cubicBezTo>
                    <a:pt x="18703" y="15882"/>
                    <a:pt x="18941" y="13574"/>
                    <a:pt x="18623" y="11226"/>
                  </a:cubicBezTo>
                  <a:cubicBezTo>
                    <a:pt x="17986" y="6750"/>
                    <a:pt x="15818" y="3128"/>
                    <a:pt x="12455" y="184"/>
                  </a:cubicBezTo>
                  <a:cubicBezTo>
                    <a:pt x="12376" y="124"/>
                    <a:pt x="12296" y="64"/>
                    <a:pt x="12216" y="25"/>
                  </a:cubicBezTo>
                  <a:cubicBezTo>
                    <a:pt x="12167" y="8"/>
                    <a:pt x="12117" y="0"/>
                    <a:pt x="12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6154750" y="842225"/>
              <a:ext cx="351700" cy="515475"/>
            </a:xfrm>
            <a:custGeom>
              <a:rect b="b" l="l" r="r" t="t"/>
              <a:pathLst>
                <a:path extrusionOk="0" h="20619" w="14068">
                  <a:moveTo>
                    <a:pt x="9655" y="1"/>
                  </a:moveTo>
                  <a:cubicBezTo>
                    <a:pt x="9544" y="1"/>
                    <a:pt x="9437" y="46"/>
                    <a:pt x="9352" y="130"/>
                  </a:cubicBezTo>
                  <a:cubicBezTo>
                    <a:pt x="9173" y="289"/>
                    <a:pt x="9173" y="528"/>
                    <a:pt x="9312" y="727"/>
                  </a:cubicBezTo>
                  <a:cubicBezTo>
                    <a:pt x="9392" y="827"/>
                    <a:pt x="9491" y="926"/>
                    <a:pt x="9571" y="1006"/>
                  </a:cubicBezTo>
                  <a:cubicBezTo>
                    <a:pt x="11222" y="2757"/>
                    <a:pt x="12337" y="4786"/>
                    <a:pt x="12814" y="7134"/>
                  </a:cubicBezTo>
                  <a:cubicBezTo>
                    <a:pt x="13292" y="9521"/>
                    <a:pt x="13033" y="11849"/>
                    <a:pt x="11959" y="14038"/>
                  </a:cubicBezTo>
                  <a:cubicBezTo>
                    <a:pt x="10765" y="16425"/>
                    <a:pt x="8875" y="18077"/>
                    <a:pt x="6368" y="19012"/>
                  </a:cubicBezTo>
                  <a:cubicBezTo>
                    <a:pt x="5131" y="19476"/>
                    <a:pt x="3854" y="19711"/>
                    <a:pt x="2551" y="19711"/>
                  </a:cubicBezTo>
                  <a:cubicBezTo>
                    <a:pt x="2010" y="19711"/>
                    <a:pt x="1465" y="19671"/>
                    <a:pt x="916" y="19589"/>
                  </a:cubicBezTo>
                  <a:cubicBezTo>
                    <a:pt x="813" y="19577"/>
                    <a:pt x="709" y="19566"/>
                    <a:pt x="606" y="19566"/>
                  </a:cubicBezTo>
                  <a:cubicBezTo>
                    <a:pt x="530" y="19566"/>
                    <a:pt x="455" y="19572"/>
                    <a:pt x="379" y="19589"/>
                  </a:cubicBezTo>
                  <a:cubicBezTo>
                    <a:pt x="160" y="19629"/>
                    <a:pt x="1" y="19828"/>
                    <a:pt x="1" y="20046"/>
                  </a:cubicBezTo>
                  <a:cubicBezTo>
                    <a:pt x="1" y="20206"/>
                    <a:pt x="120" y="20345"/>
                    <a:pt x="359" y="20405"/>
                  </a:cubicBezTo>
                  <a:cubicBezTo>
                    <a:pt x="558" y="20464"/>
                    <a:pt x="777" y="20504"/>
                    <a:pt x="996" y="20524"/>
                  </a:cubicBezTo>
                  <a:cubicBezTo>
                    <a:pt x="1513" y="20584"/>
                    <a:pt x="2033" y="20618"/>
                    <a:pt x="2553" y="20618"/>
                  </a:cubicBezTo>
                  <a:cubicBezTo>
                    <a:pt x="3233" y="20618"/>
                    <a:pt x="3912" y="20560"/>
                    <a:pt x="4577" y="20424"/>
                  </a:cubicBezTo>
                  <a:cubicBezTo>
                    <a:pt x="8934" y="19589"/>
                    <a:pt x="11879" y="17082"/>
                    <a:pt x="13192" y="13520"/>
                  </a:cubicBezTo>
                  <a:cubicBezTo>
                    <a:pt x="13908" y="11352"/>
                    <a:pt x="14068" y="9561"/>
                    <a:pt x="13849" y="7910"/>
                  </a:cubicBezTo>
                  <a:cubicBezTo>
                    <a:pt x="13471" y="4945"/>
                    <a:pt x="12177" y="2418"/>
                    <a:pt x="10108" y="270"/>
                  </a:cubicBezTo>
                  <a:cubicBezTo>
                    <a:pt x="10068" y="210"/>
                    <a:pt x="10009" y="150"/>
                    <a:pt x="9949" y="110"/>
                  </a:cubicBezTo>
                  <a:cubicBezTo>
                    <a:pt x="9856" y="36"/>
                    <a:pt x="9754" y="1"/>
                    <a:pt x="96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6193050" y="900900"/>
              <a:ext cx="226350" cy="351800"/>
            </a:xfrm>
            <a:custGeom>
              <a:rect b="b" l="l" r="r" t="t"/>
              <a:pathLst>
                <a:path extrusionOk="0" h="14072" w="9054">
                  <a:moveTo>
                    <a:pt x="5665" y="1"/>
                  </a:moveTo>
                  <a:cubicBezTo>
                    <a:pt x="5547" y="1"/>
                    <a:pt x="5436" y="48"/>
                    <a:pt x="5353" y="131"/>
                  </a:cubicBezTo>
                  <a:cubicBezTo>
                    <a:pt x="5214" y="270"/>
                    <a:pt x="5174" y="469"/>
                    <a:pt x="5273" y="668"/>
                  </a:cubicBezTo>
                  <a:cubicBezTo>
                    <a:pt x="5333" y="748"/>
                    <a:pt x="5413" y="827"/>
                    <a:pt x="5472" y="907"/>
                  </a:cubicBezTo>
                  <a:cubicBezTo>
                    <a:pt x="5831" y="1345"/>
                    <a:pt x="6209" y="1763"/>
                    <a:pt x="6527" y="2240"/>
                  </a:cubicBezTo>
                  <a:cubicBezTo>
                    <a:pt x="7462" y="3633"/>
                    <a:pt x="8079" y="5165"/>
                    <a:pt x="8079" y="6856"/>
                  </a:cubicBezTo>
                  <a:cubicBezTo>
                    <a:pt x="8079" y="9462"/>
                    <a:pt x="6905" y="11353"/>
                    <a:pt x="4557" y="12487"/>
                  </a:cubicBezTo>
                  <a:cubicBezTo>
                    <a:pt x="3508" y="12976"/>
                    <a:pt x="2396" y="13174"/>
                    <a:pt x="1251" y="13174"/>
                  </a:cubicBezTo>
                  <a:cubicBezTo>
                    <a:pt x="1093" y="13174"/>
                    <a:pt x="935" y="13170"/>
                    <a:pt x="777" y="13163"/>
                  </a:cubicBezTo>
                  <a:cubicBezTo>
                    <a:pt x="658" y="13143"/>
                    <a:pt x="538" y="13143"/>
                    <a:pt x="419" y="13143"/>
                  </a:cubicBezTo>
                  <a:cubicBezTo>
                    <a:pt x="200" y="13163"/>
                    <a:pt x="21" y="13342"/>
                    <a:pt x="21" y="13561"/>
                  </a:cubicBezTo>
                  <a:cubicBezTo>
                    <a:pt x="1" y="13760"/>
                    <a:pt x="140" y="13959"/>
                    <a:pt x="379" y="14019"/>
                  </a:cubicBezTo>
                  <a:cubicBezTo>
                    <a:pt x="419" y="14039"/>
                    <a:pt x="478" y="14039"/>
                    <a:pt x="538" y="14039"/>
                  </a:cubicBezTo>
                  <a:cubicBezTo>
                    <a:pt x="812" y="14060"/>
                    <a:pt x="1085" y="14071"/>
                    <a:pt x="1357" y="14071"/>
                  </a:cubicBezTo>
                  <a:cubicBezTo>
                    <a:pt x="2582" y="14071"/>
                    <a:pt x="3775" y="13843"/>
                    <a:pt x="4915" y="13322"/>
                  </a:cubicBezTo>
                  <a:cubicBezTo>
                    <a:pt x="6865" y="12427"/>
                    <a:pt x="8178" y="10955"/>
                    <a:pt x="8755" y="8846"/>
                  </a:cubicBezTo>
                  <a:cubicBezTo>
                    <a:pt x="9014" y="7871"/>
                    <a:pt x="9054" y="6876"/>
                    <a:pt x="8914" y="5881"/>
                  </a:cubicBezTo>
                  <a:cubicBezTo>
                    <a:pt x="8596" y="3673"/>
                    <a:pt x="7562" y="1822"/>
                    <a:pt x="6049" y="191"/>
                  </a:cubicBezTo>
                  <a:cubicBezTo>
                    <a:pt x="6010" y="151"/>
                    <a:pt x="5950" y="111"/>
                    <a:pt x="5910" y="71"/>
                  </a:cubicBezTo>
                  <a:cubicBezTo>
                    <a:pt x="5829" y="23"/>
                    <a:pt x="5745" y="1"/>
                    <a:pt x="56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5"/>
          <p:cNvSpPr/>
          <p:nvPr/>
        </p:nvSpPr>
        <p:spPr>
          <a:xfrm flipH="1" rot="-1265962">
            <a:off x="5767650" y="2693403"/>
            <a:ext cx="2807596" cy="219627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5"/>
          <p:cNvGrpSpPr/>
          <p:nvPr/>
        </p:nvGrpSpPr>
        <p:grpSpPr>
          <a:xfrm>
            <a:off x="1720546" y="3068048"/>
            <a:ext cx="1562427" cy="1693601"/>
            <a:chOff x="2683071" y="3068048"/>
            <a:chExt cx="1562427" cy="1693601"/>
          </a:xfrm>
        </p:grpSpPr>
        <p:sp>
          <p:nvSpPr>
            <p:cNvPr id="353" name="Google Shape;353;p5"/>
            <p:cNvSpPr/>
            <p:nvPr/>
          </p:nvSpPr>
          <p:spPr>
            <a:xfrm>
              <a:off x="2863164" y="3199452"/>
              <a:ext cx="1264012" cy="1562181"/>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2683071" y="3068048"/>
              <a:ext cx="1234106" cy="1536883"/>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3148041" y="3480850"/>
              <a:ext cx="1097458" cy="1280799"/>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5"/>
          <p:cNvGrpSpPr/>
          <p:nvPr/>
        </p:nvGrpSpPr>
        <p:grpSpPr>
          <a:xfrm>
            <a:off x="600600" y="519300"/>
            <a:ext cx="7942800" cy="494700"/>
            <a:chOff x="600600" y="519300"/>
            <a:chExt cx="7942800" cy="494700"/>
          </a:xfrm>
        </p:grpSpPr>
        <p:sp>
          <p:nvSpPr>
            <p:cNvPr id="357" name="Google Shape;357;p5"/>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5"/>
            <p:cNvGrpSpPr/>
            <p:nvPr/>
          </p:nvGrpSpPr>
          <p:grpSpPr>
            <a:xfrm>
              <a:off x="7542569" y="681111"/>
              <a:ext cx="789243" cy="171052"/>
              <a:chOff x="733775" y="310686"/>
              <a:chExt cx="789243" cy="171052"/>
            </a:xfrm>
          </p:grpSpPr>
          <p:sp>
            <p:nvSpPr>
              <p:cNvPr id="359" name="Google Shape;359;p5"/>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360" name="Google Shape;360;p5"/>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361" name="Google Shape;361;p5"/>
              <p:cNvGrpSpPr/>
              <p:nvPr/>
            </p:nvGrpSpPr>
            <p:grpSpPr>
              <a:xfrm>
                <a:off x="1015525" y="313175"/>
                <a:ext cx="184510" cy="164017"/>
                <a:chOff x="7228702" y="774508"/>
                <a:chExt cx="285046" cy="253347"/>
              </a:xfrm>
            </p:grpSpPr>
            <p:grpSp>
              <p:nvGrpSpPr>
                <p:cNvPr id="362" name="Google Shape;362;p5"/>
                <p:cNvGrpSpPr/>
                <p:nvPr/>
              </p:nvGrpSpPr>
              <p:grpSpPr>
                <a:xfrm>
                  <a:off x="7313001" y="774508"/>
                  <a:ext cx="200747" cy="228523"/>
                  <a:chOff x="7313001" y="774508"/>
                  <a:chExt cx="200747" cy="228523"/>
                </a:xfrm>
              </p:grpSpPr>
              <p:sp>
                <p:nvSpPr>
                  <p:cNvPr id="363" name="Google Shape;363;p5"/>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364" name="Google Shape;364;p5"/>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5"/>
                <p:cNvGrpSpPr/>
                <p:nvPr/>
              </p:nvGrpSpPr>
              <p:grpSpPr>
                <a:xfrm>
                  <a:off x="7228702" y="809455"/>
                  <a:ext cx="200757" cy="218400"/>
                  <a:chOff x="7269477" y="781280"/>
                  <a:chExt cx="200757" cy="218400"/>
                </a:xfrm>
              </p:grpSpPr>
              <p:sp>
                <p:nvSpPr>
                  <p:cNvPr id="366" name="Google Shape;366;p5"/>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367" name="Google Shape;367;p5"/>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68" name="Google Shape;368;p5"/>
            <p:cNvGrpSpPr/>
            <p:nvPr/>
          </p:nvGrpSpPr>
          <p:grpSpPr>
            <a:xfrm>
              <a:off x="812189" y="664537"/>
              <a:ext cx="800559" cy="204209"/>
              <a:chOff x="747420" y="664537"/>
              <a:chExt cx="800559" cy="204209"/>
            </a:xfrm>
          </p:grpSpPr>
          <p:grpSp>
            <p:nvGrpSpPr>
              <p:cNvPr id="369" name="Google Shape;369;p5"/>
              <p:cNvGrpSpPr/>
              <p:nvPr/>
            </p:nvGrpSpPr>
            <p:grpSpPr>
              <a:xfrm>
                <a:off x="1339984" y="664537"/>
                <a:ext cx="207995" cy="204209"/>
                <a:chOff x="1541700" y="658850"/>
                <a:chExt cx="253838" cy="249218"/>
              </a:xfrm>
            </p:grpSpPr>
            <p:sp>
              <p:nvSpPr>
                <p:cNvPr id="370" name="Google Shape;370;p5"/>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5"/>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373" name="Google Shape;373;p5"/>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374" name="Google Shape;374;p5"/>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txBox="1"/>
          <p:nvPr>
            <p:ph idx="1" type="subTitle"/>
          </p:nvPr>
        </p:nvSpPr>
        <p:spPr>
          <a:xfrm>
            <a:off x="1514800" y="2737163"/>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376" name="Google Shape;376;p5"/>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7" name="Google Shape;377;p5"/>
          <p:cNvSpPr txBox="1"/>
          <p:nvPr>
            <p:ph idx="2" type="subTitle"/>
          </p:nvPr>
        </p:nvSpPr>
        <p:spPr>
          <a:xfrm>
            <a:off x="1514800" y="3206963"/>
            <a:ext cx="25185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8" name="Google Shape;378;p5"/>
          <p:cNvSpPr txBox="1"/>
          <p:nvPr>
            <p:ph idx="3" type="subTitle"/>
          </p:nvPr>
        </p:nvSpPr>
        <p:spPr>
          <a:xfrm>
            <a:off x="5110663" y="2737163"/>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379" name="Google Shape;379;p5"/>
          <p:cNvSpPr txBox="1"/>
          <p:nvPr>
            <p:ph idx="4" type="subTitle"/>
          </p:nvPr>
        </p:nvSpPr>
        <p:spPr>
          <a:xfrm>
            <a:off x="5110670" y="3206963"/>
            <a:ext cx="25185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0" name="Shape 380"/>
        <p:cNvGrpSpPr/>
        <p:nvPr/>
      </p:nvGrpSpPr>
      <p:grpSpPr>
        <a:xfrm>
          <a:off x="0" y="0"/>
          <a:ext cx="0" cy="0"/>
          <a:chOff x="0" y="0"/>
          <a:chExt cx="0" cy="0"/>
        </a:xfrm>
      </p:grpSpPr>
      <p:grpSp>
        <p:nvGrpSpPr>
          <p:cNvPr id="381" name="Google Shape;381;p6"/>
          <p:cNvGrpSpPr/>
          <p:nvPr/>
        </p:nvGrpSpPr>
        <p:grpSpPr>
          <a:xfrm>
            <a:off x="-23004" y="-1"/>
            <a:ext cx="9177565" cy="5143390"/>
            <a:chOff x="-23004" y="-1"/>
            <a:chExt cx="9177565" cy="5143390"/>
          </a:xfrm>
        </p:grpSpPr>
        <p:sp>
          <p:nvSpPr>
            <p:cNvPr id="382" name="Google Shape;382;p6"/>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6"/>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flipH="1" rot="8987260">
            <a:off x="3021212" y="772784"/>
            <a:ext cx="695478" cy="599568"/>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6"/>
          <p:cNvGrpSpPr/>
          <p:nvPr/>
        </p:nvGrpSpPr>
        <p:grpSpPr>
          <a:xfrm rot="-6079203">
            <a:off x="8131508" y="1259594"/>
            <a:ext cx="344269" cy="588482"/>
            <a:chOff x="478350" y="474400"/>
            <a:chExt cx="344250" cy="588450"/>
          </a:xfrm>
        </p:grpSpPr>
        <p:sp>
          <p:nvSpPr>
            <p:cNvPr id="443" name="Google Shape;443;p6"/>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6"/>
          <p:cNvSpPr/>
          <p:nvPr/>
        </p:nvSpPr>
        <p:spPr>
          <a:xfrm>
            <a:off x="7307301" y="567324"/>
            <a:ext cx="1341463" cy="1010499"/>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6"/>
          <p:cNvGrpSpPr/>
          <p:nvPr/>
        </p:nvGrpSpPr>
        <p:grpSpPr>
          <a:xfrm>
            <a:off x="600600" y="519300"/>
            <a:ext cx="7942800" cy="494700"/>
            <a:chOff x="600600" y="519300"/>
            <a:chExt cx="7942800" cy="494700"/>
          </a:xfrm>
        </p:grpSpPr>
        <p:sp>
          <p:nvSpPr>
            <p:cNvPr id="447" name="Google Shape;447;p6"/>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6"/>
            <p:cNvGrpSpPr/>
            <p:nvPr/>
          </p:nvGrpSpPr>
          <p:grpSpPr>
            <a:xfrm>
              <a:off x="7542569" y="681111"/>
              <a:ext cx="789243" cy="171052"/>
              <a:chOff x="733775" y="310686"/>
              <a:chExt cx="789243" cy="171052"/>
            </a:xfrm>
          </p:grpSpPr>
          <p:sp>
            <p:nvSpPr>
              <p:cNvPr id="449" name="Google Shape;449;p6"/>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450" name="Google Shape;450;p6"/>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451" name="Google Shape;451;p6"/>
              <p:cNvGrpSpPr/>
              <p:nvPr/>
            </p:nvGrpSpPr>
            <p:grpSpPr>
              <a:xfrm>
                <a:off x="1015525" y="313175"/>
                <a:ext cx="184510" cy="164017"/>
                <a:chOff x="7228702" y="774508"/>
                <a:chExt cx="285046" cy="253347"/>
              </a:xfrm>
            </p:grpSpPr>
            <p:grpSp>
              <p:nvGrpSpPr>
                <p:cNvPr id="452" name="Google Shape;452;p6"/>
                <p:cNvGrpSpPr/>
                <p:nvPr/>
              </p:nvGrpSpPr>
              <p:grpSpPr>
                <a:xfrm>
                  <a:off x="7313001" y="774508"/>
                  <a:ext cx="200747" cy="228523"/>
                  <a:chOff x="7313001" y="774508"/>
                  <a:chExt cx="200747" cy="228523"/>
                </a:xfrm>
              </p:grpSpPr>
              <p:sp>
                <p:nvSpPr>
                  <p:cNvPr id="453" name="Google Shape;453;p6"/>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454" name="Google Shape;454;p6"/>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6"/>
                <p:cNvGrpSpPr/>
                <p:nvPr/>
              </p:nvGrpSpPr>
              <p:grpSpPr>
                <a:xfrm>
                  <a:off x="7228702" y="809455"/>
                  <a:ext cx="200757" cy="218400"/>
                  <a:chOff x="7269477" y="781280"/>
                  <a:chExt cx="200757" cy="218400"/>
                </a:xfrm>
              </p:grpSpPr>
              <p:sp>
                <p:nvSpPr>
                  <p:cNvPr id="456" name="Google Shape;456;p6"/>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457" name="Google Shape;457;p6"/>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58" name="Google Shape;458;p6"/>
            <p:cNvGrpSpPr/>
            <p:nvPr/>
          </p:nvGrpSpPr>
          <p:grpSpPr>
            <a:xfrm>
              <a:off x="812189" y="664537"/>
              <a:ext cx="800559" cy="204209"/>
              <a:chOff x="747420" y="664537"/>
              <a:chExt cx="800559" cy="204209"/>
            </a:xfrm>
          </p:grpSpPr>
          <p:grpSp>
            <p:nvGrpSpPr>
              <p:cNvPr id="459" name="Google Shape;459;p6"/>
              <p:cNvGrpSpPr/>
              <p:nvPr/>
            </p:nvGrpSpPr>
            <p:grpSpPr>
              <a:xfrm>
                <a:off x="1339984" y="664537"/>
                <a:ext cx="207995" cy="204209"/>
                <a:chOff x="1541700" y="658850"/>
                <a:chExt cx="253838" cy="249218"/>
              </a:xfrm>
            </p:grpSpPr>
            <p:sp>
              <p:nvSpPr>
                <p:cNvPr id="460" name="Google Shape;460;p6"/>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6"/>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463" name="Google Shape;463;p6"/>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464" name="Google Shape;464;p6"/>
          <p:cNvGrpSpPr/>
          <p:nvPr/>
        </p:nvGrpSpPr>
        <p:grpSpPr>
          <a:xfrm>
            <a:off x="4642612" y="4198877"/>
            <a:ext cx="1124259" cy="572702"/>
            <a:chOff x="2094425" y="748900"/>
            <a:chExt cx="887900" cy="452300"/>
          </a:xfrm>
        </p:grpSpPr>
        <p:sp>
          <p:nvSpPr>
            <p:cNvPr id="465" name="Google Shape;465;p6"/>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6"/>
          <p:cNvSpPr/>
          <p:nvPr/>
        </p:nvSpPr>
        <p:spPr>
          <a:xfrm>
            <a:off x="720000" y="4148525"/>
            <a:ext cx="644596" cy="518777"/>
          </a:xfrm>
          <a:custGeom>
            <a:rect b="b" l="l" r="r" t="t"/>
            <a:pathLst>
              <a:path extrusionOk="0" h="19280" w="23956">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2" name="Shape 472"/>
        <p:cNvGrpSpPr/>
        <p:nvPr/>
      </p:nvGrpSpPr>
      <p:grpSpPr>
        <a:xfrm>
          <a:off x="0" y="0"/>
          <a:ext cx="0" cy="0"/>
          <a:chOff x="0" y="0"/>
          <a:chExt cx="0" cy="0"/>
        </a:xfrm>
      </p:grpSpPr>
      <p:grpSp>
        <p:nvGrpSpPr>
          <p:cNvPr id="473" name="Google Shape;473;p7"/>
          <p:cNvGrpSpPr/>
          <p:nvPr/>
        </p:nvGrpSpPr>
        <p:grpSpPr>
          <a:xfrm>
            <a:off x="-23004" y="-1"/>
            <a:ext cx="9177565" cy="5143390"/>
            <a:chOff x="-23004" y="-1"/>
            <a:chExt cx="9177565" cy="5143390"/>
          </a:xfrm>
        </p:grpSpPr>
        <p:sp>
          <p:nvSpPr>
            <p:cNvPr id="474" name="Google Shape;474;p7"/>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7"/>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rot="-168325">
            <a:off x="530038" y="732059"/>
            <a:ext cx="1744607" cy="1314180"/>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5386200" y="2245899"/>
            <a:ext cx="3217342" cy="2516800"/>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7"/>
          <p:cNvGrpSpPr/>
          <p:nvPr/>
        </p:nvGrpSpPr>
        <p:grpSpPr>
          <a:xfrm>
            <a:off x="4724885" y="1014010"/>
            <a:ext cx="661304" cy="1130412"/>
            <a:chOff x="478350" y="474400"/>
            <a:chExt cx="344250" cy="588450"/>
          </a:xfrm>
        </p:grpSpPr>
        <p:sp>
          <p:nvSpPr>
            <p:cNvPr id="536" name="Google Shape;536;p7"/>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7"/>
          <p:cNvGrpSpPr/>
          <p:nvPr/>
        </p:nvGrpSpPr>
        <p:grpSpPr>
          <a:xfrm>
            <a:off x="600600" y="519300"/>
            <a:ext cx="7942800" cy="494700"/>
            <a:chOff x="600600" y="519300"/>
            <a:chExt cx="7942800" cy="494700"/>
          </a:xfrm>
        </p:grpSpPr>
        <p:sp>
          <p:nvSpPr>
            <p:cNvPr id="539" name="Google Shape;539;p7"/>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7"/>
            <p:cNvGrpSpPr/>
            <p:nvPr/>
          </p:nvGrpSpPr>
          <p:grpSpPr>
            <a:xfrm>
              <a:off x="7542569" y="681111"/>
              <a:ext cx="789243" cy="171052"/>
              <a:chOff x="733775" y="310686"/>
              <a:chExt cx="789243" cy="171052"/>
            </a:xfrm>
          </p:grpSpPr>
          <p:sp>
            <p:nvSpPr>
              <p:cNvPr id="541" name="Google Shape;541;p7"/>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542" name="Google Shape;542;p7"/>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543" name="Google Shape;543;p7"/>
              <p:cNvGrpSpPr/>
              <p:nvPr/>
            </p:nvGrpSpPr>
            <p:grpSpPr>
              <a:xfrm>
                <a:off x="1015525" y="313175"/>
                <a:ext cx="184510" cy="164017"/>
                <a:chOff x="7228702" y="774508"/>
                <a:chExt cx="285046" cy="253347"/>
              </a:xfrm>
            </p:grpSpPr>
            <p:grpSp>
              <p:nvGrpSpPr>
                <p:cNvPr id="544" name="Google Shape;544;p7"/>
                <p:cNvGrpSpPr/>
                <p:nvPr/>
              </p:nvGrpSpPr>
              <p:grpSpPr>
                <a:xfrm>
                  <a:off x="7313001" y="774508"/>
                  <a:ext cx="200747" cy="228523"/>
                  <a:chOff x="7313001" y="774508"/>
                  <a:chExt cx="200747" cy="228523"/>
                </a:xfrm>
              </p:grpSpPr>
              <p:sp>
                <p:nvSpPr>
                  <p:cNvPr id="545" name="Google Shape;545;p7"/>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546" name="Google Shape;546;p7"/>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7"/>
                <p:cNvGrpSpPr/>
                <p:nvPr/>
              </p:nvGrpSpPr>
              <p:grpSpPr>
                <a:xfrm>
                  <a:off x="7228702" y="809455"/>
                  <a:ext cx="200757" cy="218400"/>
                  <a:chOff x="7269477" y="781280"/>
                  <a:chExt cx="200757" cy="218400"/>
                </a:xfrm>
              </p:grpSpPr>
              <p:sp>
                <p:nvSpPr>
                  <p:cNvPr id="548" name="Google Shape;548;p7"/>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549" name="Google Shape;549;p7"/>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50" name="Google Shape;550;p7"/>
            <p:cNvGrpSpPr/>
            <p:nvPr/>
          </p:nvGrpSpPr>
          <p:grpSpPr>
            <a:xfrm>
              <a:off x="812189" y="664537"/>
              <a:ext cx="800559" cy="204209"/>
              <a:chOff x="747420" y="664537"/>
              <a:chExt cx="800559" cy="204209"/>
            </a:xfrm>
          </p:grpSpPr>
          <p:grpSp>
            <p:nvGrpSpPr>
              <p:cNvPr id="551" name="Google Shape;551;p7"/>
              <p:cNvGrpSpPr/>
              <p:nvPr/>
            </p:nvGrpSpPr>
            <p:grpSpPr>
              <a:xfrm>
                <a:off x="1339984" y="664537"/>
                <a:ext cx="207995" cy="204209"/>
                <a:chOff x="1541700" y="658850"/>
                <a:chExt cx="253838" cy="249218"/>
              </a:xfrm>
            </p:grpSpPr>
            <p:sp>
              <p:nvSpPr>
                <p:cNvPr id="552" name="Google Shape;552;p7"/>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7"/>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555" name="Google Shape;555;p7"/>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556" name="Google Shape;556;p7"/>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txBox="1"/>
          <p:nvPr>
            <p:ph type="title"/>
          </p:nvPr>
        </p:nvSpPr>
        <p:spPr>
          <a:xfrm>
            <a:off x="1107800" y="1420900"/>
            <a:ext cx="3464100" cy="14415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algn="l">
              <a:spcBef>
                <a:spcPts val="0"/>
              </a:spcBef>
              <a:spcAft>
                <a:spcPts val="0"/>
              </a:spcAft>
              <a:buSzPts val="3000"/>
              <a:buNone/>
              <a:defRPr>
                <a:solidFill>
                  <a:schemeClr val="accent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8" name="Google Shape;558;p7"/>
          <p:cNvSpPr txBox="1"/>
          <p:nvPr>
            <p:ph idx="1" type="subTitle"/>
          </p:nvPr>
        </p:nvSpPr>
        <p:spPr>
          <a:xfrm>
            <a:off x="1107800" y="3225200"/>
            <a:ext cx="3464100" cy="11304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9" name="Shape 559"/>
        <p:cNvGrpSpPr/>
        <p:nvPr/>
      </p:nvGrpSpPr>
      <p:grpSpPr>
        <a:xfrm>
          <a:off x="0" y="0"/>
          <a:ext cx="0" cy="0"/>
          <a:chOff x="0" y="0"/>
          <a:chExt cx="0" cy="0"/>
        </a:xfrm>
      </p:grpSpPr>
      <p:grpSp>
        <p:nvGrpSpPr>
          <p:cNvPr id="560" name="Google Shape;560;p8"/>
          <p:cNvGrpSpPr/>
          <p:nvPr/>
        </p:nvGrpSpPr>
        <p:grpSpPr>
          <a:xfrm>
            <a:off x="-23004" y="-1"/>
            <a:ext cx="9177565" cy="5143390"/>
            <a:chOff x="-23004" y="-1"/>
            <a:chExt cx="9177565" cy="5143390"/>
          </a:xfrm>
        </p:grpSpPr>
        <p:sp>
          <p:nvSpPr>
            <p:cNvPr id="561" name="Google Shape;561;p8"/>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8"/>
          <p:cNvSpPr/>
          <p:nvPr/>
        </p:nvSpPr>
        <p:spPr>
          <a:xfrm>
            <a:off x="946050" y="1089175"/>
            <a:ext cx="7251900" cy="33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rot="10411114">
            <a:off x="6721849" y="3323610"/>
            <a:ext cx="1549562" cy="1135557"/>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rot="1939918">
            <a:off x="821244" y="767908"/>
            <a:ext cx="1415514" cy="1066325"/>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rot="-1587840">
            <a:off x="644592" y="1357097"/>
            <a:ext cx="1056515" cy="1305738"/>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rot="-1662243">
            <a:off x="1053152" y="1448485"/>
            <a:ext cx="662913" cy="773659"/>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8"/>
          <p:cNvGrpSpPr/>
          <p:nvPr/>
        </p:nvGrpSpPr>
        <p:grpSpPr>
          <a:xfrm rot="-5400000">
            <a:off x="7454887" y="3245981"/>
            <a:ext cx="993205" cy="505943"/>
            <a:chOff x="2094425" y="748900"/>
            <a:chExt cx="887900" cy="452300"/>
          </a:xfrm>
        </p:grpSpPr>
        <p:sp>
          <p:nvSpPr>
            <p:cNvPr id="625" name="Google Shape;625;p8"/>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8"/>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8"/>
          <p:cNvSpPr/>
          <p:nvPr/>
        </p:nvSpPr>
        <p:spPr>
          <a:xfrm rot="1262237">
            <a:off x="7201702" y="975249"/>
            <a:ext cx="925479" cy="797850"/>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8"/>
          <p:cNvGrpSpPr/>
          <p:nvPr/>
        </p:nvGrpSpPr>
        <p:grpSpPr>
          <a:xfrm>
            <a:off x="946050" y="672163"/>
            <a:ext cx="7251900" cy="417000"/>
            <a:chOff x="946050" y="672163"/>
            <a:chExt cx="7251900" cy="417000"/>
          </a:xfrm>
        </p:grpSpPr>
        <p:sp>
          <p:nvSpPr>
            <p:cNvPr id="631" name="Google Shape;631;p8"/>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8"/>
            <p:cNvGrpSpPr/>
            <p:nvPr/>
          </p:nvGrpSpPr>
          <p:grpSpPr>
            <a:xfrm>
              <a:off x="7209519" y="794061"/>
              <a:ext cx="789243" cy="171052"/>
              <a:chOff x="733775" y="310686"/>
              <a:chExt cx="789243" cy="171052"/>
            </a:xfrm>
          </p:grpSpPr>
          <p:sp>
            <p:nvSpPr>
              <p:cNvPr id="633" name="Google Shape;633;p8"/>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634" name="Google Shape;634;p8"/>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635" name="Google Shape;635;p8"/>
              <p:cNvGrpSpPr/>
              <p:nvPr/>
            </p:nvGrpSpPr>
            <p:grpSpPr>
              <a:xfrm>
                <a:off x="1015525" y="313175"/>
                <a:ext cx="184510" cy="164017"/>
                <a:chOff x="7228702" y="774508"/>
                <a:chExt cx="285046" cy="253347"/>
              </a:xfrm>
            </p:grpSpPr>
            <p:grpSp>
              <p:nvGrpSpPr>
                <p:cNvPr id="636" name="Google Shape;636;p8"/>
                <p:cNvGrpSpPr/>
                <p:nvPr/>
              </p:nvGrpSpPr>
              <p:grpSpPr>
                <a:xfrm>
                  <a:off x="7313001" y="774508"/>
                  <a:ext cx="200747" cy="228523"/>
                  <a:chOff x="7313001" y="774508"/>
                  <a:chExt cx="200747" cy="228523"/>
                </a:xfrm>
              </p:grpSpPr>
              <p:sp>
                <p:nvSpPr>
                  <p:cNvPr id="637" name="Google Shape;637;p8"/>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638" name="Google Shape;638;p8"/>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8"/>
                <p:cNvGrpSpPr/>
                <p:nvPr/>
              </p:nvGrpSpPr>
              <p:grpSpPr>
                <a:xfrm>
                  <a:off x="7228702" y="809455"/>
                  <a:ext cx="200757" cy="218400"/>
                  <a:chOff x="7269477" y="781280"/>
                  <a:chExt cx="200757" cy="218400"/>
                </a:xfrm>
              </p:grpSpPr>
              <p:sp>
                <p:nvSpPr>
                  <p:cNvPr id="640" name="Google Shape;640;p8"/>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641" name="Google Shape;641;p8"/>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42" name="Google Shape;642;p8"/>
            <p:cNvGrpSpPr/>
            <p:nvPr/>
          </p:nvGrpSpPr>
          <p:grpSpPr>
            <a:xfrm>
              <a:off x="1145239" y="777487"/>
              <a:ext cx="800559" cy="204209"/>
              <a:chOff x="747420" y="664537"/>
              <a:chExt cx="800559" cy="204209"/>
            </a:xfrm>
          </p:grpSpPr>
          <p:grpSp>
            <p:nvGrpSpPr>
              <p:cNvPr id="643" name="Google Shape;643;p8"/>
              <p:cNvGrpSpPr/>
              <p:nvPr/>
            </p:nvGrpSpPr>
            <p:grpSpPr>
              <a:xfrm>
                <a:off x="1339984" y="664537"/>
                <a:ext cx="207995" cy="204209"/>
                <a:chOff x="1541700" y="658850"/>
                <a:chExt cx="253838" cy="249218"/>
              </a:xfrm>
            </p:grpSpPr>
            <p:sp>
              <p:nvSpPr>
                <p:cNvPr id="644" name="Google Shape;644;p8"/>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8"/>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647" name="Google Shape;647;p8"/>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648" name="Google Shape;648;p8"/>
          <p:cNvSpPr/>
          <p:nvPr/>
        </p:nvSpPr>
        <p:spPr>
          <a:xfrm>
            <a:off x="946050" y="108917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txBox="1"/>
          <p:nvPr>
            <p:ph type="title"/>
          </p:nvPr>
        </p:nvSpPr>
        <p:spPr>
          <a:xfrm>
            <a:off x="2106600" y="1544325"/>
            <a:ext cx="4930800" cy="2451300"/>
          </a:xfrm>
          <a:prstGeom prst="rect">
            <a:avLst/>
          </a:prstGeom>
        </p:spPr>
        <p:txBody>
          <a:bodyPr anchorCtr="0" anchor="ctr" bIns="0" lIns="0" spcFirstLastPara="1" rIns="0" wrap="square" tIns="0">
            <a:noAutofit/>
          </a:bodyPr>
          <a:lstStyle>
            <a:lvl1pPr lvl="0" algn="ctr">
              <a:lnSpc>
                <a:spcPct val="70000"/>
              </a:lnSpc>
              <a:spcBef>
                <a:spcPts val="0"/>
              </a:spcBef>
              <a:spcAft>
                <a:spcPts val="0"/>
              </a:spcAft>
              <a:buSzPts val="4800"/>
              <a:buNone/>
              <a:defRPr sz="9100">
                <a:solidFill>
                  <a:schemeClr val="accent3"/>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0" name="Shape 650"/>
        <p:cNvGrpSpPr/>
        <p:nvPr/>
      </p:nvGrpSpPr>
      <p:grpSpPr>
        <a:xfrm>
          <a:off x="0" y="0"/>
          <a:ext cx="0" cy="0"/>
          <a:chOff x="0" y="0"/>
          <a:chExt cx="0" cy="0"/>
        </a:xfrm>
      </p:grpSpPr>
      <p:grpSp>
        <p:nvGrpSpPr>
          <p:cNvPr id="651" name="Google Shape;651;p9"/>
          <p:cNvGrpSpPr/>
          <p:nvPr/>
        </p:nvGrpSpPr>
        <p:grpSpPr>
          <a:xfrm>
            <a:off x="-23004" y="-1"/>
            <a:ext cx="9177565" cy="5143390"/>
            <a:chOff x="-23004" y="-1"/>
            <a:chExt cx="9177565" cy="5143390"/>
          </a:xfrm>
        </p:grpSpPr>
        <p:sp>
          <p:nvSpPr>
            <p:cNvPr id="652" name="Google Shape;652;p9"/>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9"/>
          <p:cNvSpPr/>
          <p:nvPr/>
        </p:nvSpPr>
        <p:spPr>
          <a:xfrm>
            <a:off x="946175" y="1068675"/>
            <a:ext cx="7251900" cy="340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rot="1888520">
            <a:off x="806999" y="808085"/>
            <a:ext cx="1884485" cy="1419556"/>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9"/>
          <p:cNvGrpSpPr/>
          <p:nvPr/>
        </p:nvGrpSpPr>
        <p:grpSpPr>
          <a:xfrm>
            <a:off x="946050" y="672163"/>
            <a:ext cx="7251900" cy="417000"/>
            <a:chOff x="946050" y="672163"/>
            <a:chExt cx="7251900" cy="417000"/>
          </a:xfrm>
        </p:grpSpPr>
        <p:sp>
          <p:nvSpPr>
            <p:cNvPr id="713" name="Google Shape;713;p9"/>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9"/>
            <p:cNvGrpSpPr/>
            <p:nvPr/>
          </p:nvGrpSpPr>
          <p:grpSpPr>
            <a:xfrm>
              <a:off x="7209519" y="794061"/>
              <a:ext cx="789243" cy="171052"/>
              <a:chOff x="733775" y="310686"/>
              <a:chExt cx="789243" cy="171052"/>
            </a:xfrm>
          </p:grpSpPr>
          <p:sp>
            <p:nvSpPr>
              <p:cNvPr id="715" name="Google Shape;715;p9"/>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716" name="Google Shape;716;p9"/>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717" name="Google Shape;717;p9"/>
              <p:cNvGrpSpPr/>
              <p:nvPr/>
            </p:nvGrpSpPr>
            <p:grpSpPr>
              <a:xfrm>
                <a:off x="1015525" y="313175"/>
                <a:ext cx="184510" cy="164017"/>
                <a:chOff x="7228702" y="774508"/>
                <a:chExt cx="285046" cy="253347"/>
              </a:xfrm>
            </p:grpSpPr>
            <p:grpSp>
              <p:nvGrpSpPr>
                <p:cNvPr id="718" name="Google Shape;718;p9"/>
                <p:cNvGrpSpPr/>
                <p:nvPr/>
              </p:nvGrpSpPr>
              <p:grpSpPr>
                <a:xfrm>
                  <a:off x="7313001" y="774508"/>
                  <a:ext cx="200747" cy="228523"/>
                  <a:chOff x="7313001" y="774508"/>
                  <a:chExt cx="200747" cy="228523"/>
                </a:xfrm>
              </p:grpSpPr>
              <p:sp>
                <p:nvSpPr>
                  <p:cNvPr id="719" name="Google Shape;719;p9"/>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720" name="Google Shape;720;p9"/>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9"/>
                <p:cNvGrpSpPr/>
                <p:nvPr/>
              </p:nvGrpSpPr>
              <p:grpSpPr>
                <a:xfrm>
                  <a:off x="7228702" y="809455"/>
                  <a:ext cx="200757" cy="218400"/>
                  <a:chOff x="7269477" y="781280"/>
                  <a:chExt cx="200757" cy="218400"/>
                </a:xfrm>
              </p:grpSpPr>
              <p:sp>
                <p:nvSpPr>
                  <p:cNvPr id="722" name="Google Shape;722;p9"/>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723" name="Google Shape;723;p9"/>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24" name="Google Shape;724;p9"/>
            <p:cNvGrpSpPr/>
            <p:nvPr/>
          </p:nvGrpSpPr>
          <p:grpSpPr>
            <a:xfrm>
              <a:off x="1145239" y="777487"/>
              <a:ext cx="800559" cy="204209"/>
              <a:chOff x="747420" y="664537"/>
              <a:chExt cx="800559" cy="204209"/>
            </a:xfrm>
          </p:grpSpPr>
          <p:grpSp>
            <p:nvGrpSpPr>
              <p:cNvPr id="725" name="Google Shape;725;p9"/>
              <p:cNvGrpSpPr/>
              <p:nvPr/>
            </p:nvGrpSpPr>
            <p:grpSpPr>
              <a:xfrm>
                <a:off x="1339984" y="664537"/>
                <a:ext cx="207995" cy="204209"/>
                <a:chOff x="1541700" y="658850"/>
                <a:chExt cx="253838" cy="249218"/>
              </a:xfrm>
            </p:grpSpPr>
            <p:sp>
              <p:nvSpPr>
                <p:cNvPr id="726" name="Google Shape;726;p9"/>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9"/>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729" name="Google Shape;729;p9"/>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730" name="Google Shape;730;p9"/>
          <p:cNvSpPr/>
          <p:nvPr/>
        </p:nvSpPr>
        <p:spPr>
          <a:xfrm flipH="1" rot="7854059">
            <a:off x="6410582" y="3145827"/>
            <a:ext cx="1891661" cy="1386256"/>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rot="-1540137">
            <a:off x="513092" y="1647646"/>
            <a:ext cx="1484106" cy="1848219"/>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7319300" y="1068675"/>
            <a:ext cx="878768" cy="757581"/>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9"/>
          <p:cNvGrpSpPr/>
          <p:nvPr/>
        </p:nvGrpSpPr>
        <p:grpSpPr>
          <a:xfrm rot="-5400000">
            <a:off x="7213166" y="3208384"/>
            <a:ext cx="1305035" cy="664791"/>
            <a:chOff x="2094425" y="748900"/>
            <a:chExt cx="887900" cy="452300"/>
          </a:xfrm>
        </p:grpSpPr>
        <p:sp>
          <p:nvSpPr>
            <p:cNvPr id="734" name="Google Shape;734;p9"/>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9"/>
          <p:cNvSpPr/>
          <p:nvPr/>
        </p:nvSpPr>
        <p:spPr>
          <a:xfrm rot="-1472198">
            <a:off x="1016804" y="1972493"/>
            <a:ext cx="1026939" cy="1198498"/>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946050" y="108917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txBox="1"/>
          <p:nvPr>
            <p:ph type="title"/>
          </p:nvPr>
        </p:nvSpPr>
        <p:spPr>
          <a:xfrm>
            <a:off x="2530050" y="1758975"/>
            <a:ext cx="4083900" cy="8418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spcBef>
                <a:spcPts val="0"/>
              </a:spcBef>
              <a:spcAft>
                <a:spcPts val="0"/>
              </a:spcAft>
              <a:buSzPts val="4500"/>
              <a:buNone/>
              <a:defRPr sz="7200">
                <a:solidFill>
                  <a:schemeClr val="accent3"/>
                </a:solidFill>
              </a:defRPr>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741" name="Google Shape;741;p9"/>
          <p:cNvSpPr txBox="1"/>
          <p:nvPr>
            <p:ph idx="1" type="subTitle"/>
          </p:nvPr>
        </p:nvSpPr>
        <p:spPr>
          <a:xfrm>
            <a:off x="2530050" y="2600775"/>
            <a:ext cx="4083900" cy="1180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2" name="Shape 742"/>
        <p:cNvGrpSpPr/>
        <p:nvPr/>
      </p:nvGrpSpPr>
      <p:grpSpPr>
        <a:xfrm>
          <a:off x="0" y="0"/>
          <a:ext cx="0" cy="0"/>
          <a:chOff x="0" y="0"/>
          <a:chExt cx="0" cy="0"/>
        </a:xfrm>
      </p:grpSpPr>
      <p:grpSp>
        <p:nvGrpSpPr>
          <p:cNvPr id="743" name="Google Shape;743;p10"/>
          <p:cNvGrpSpPr/>
          <p:nvPr/>
        </p:nvGrpSpPr>
        <p:grpSpPr>
          <a:xfrm>
            <a:off x="-34725" y="-100"/>
            <a:ext cx="9201650" cy="5152906"/>
            <a:chOff x="-34725" y="-100"/>
            <a:chExt cx="9201650" cy="5152906"/>
          </a:xfrm>
        </p:grpSpPr>
        <p:sp>
          <p:nvSpPr>
            <p:cNvPr id="744" name="Google Shape;744;p10"/>
            <p:cNvSpPr/>
            <p:nvPr/>
          </p:nvSpPr>
          <p:spPr>
            <a:xfrm>
              <a:off x="605125" y="4762500"/>
              <a:ext cx="7942800" cy="39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00775" y="0"/>
              <a:ext cx="7942800" cy="51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8543225" y="0"/>
              <a:ext cx="623700" cy="515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4725" y="-100"/>
              <a:ext cx="635400" cy="515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8543401" y="849875"/>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8543401" y="1197797"/>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8543401" y="1554493"/>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8543401" y="1880582"/>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8543401" y="2228505"/>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8543401" y="2576360"/>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8543401" y="2902449"/>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8543401" y="3250037"/>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8543401" y="3597959"/>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8543401" y="3924048"/>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8543401" y="4271636"/>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8543401" y="4619558"/>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650675"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998598"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1346520"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1672275"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2020198"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368120"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694143"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3041731"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3389653"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0"/>
            <p:cNvSpPr/>
            <p:nvPr/>
          </p:nvSpPr>
          <p:spPr>
            <a:xfrm>
              <a:off x="3715743"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0"/>
            <p:cNvSpPr/>
            <p:nvPr/>
          </p:nvSpPr>
          <p:spPr>
            <a:xfrm>
              <a:off x="4063331"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0"/>
            <p:cNvSpPr/>
            <p:nvPr/>
          </p:nvSpPr>
          <p:spPr>
            <a:xfrm>
              <a:off x="4411253"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0"/>
            <p:cNvSpPr/>
            <p:nvPr/>
          </p:nvSpPr>
          <p:spPr>
            <a:xfrm>
              <a:off x="4732588"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0"/>
            <p:cNvSpPr/>
            <p:nvPr/>
          </p:nvSpPr>
          <p:spPr>
            <a:xfrm>
              <a:off x="5058677"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0"/>
            <p:cNvSpPr/>
            <p:nvPr/>
          </p:nvSpPr>
          <p:spPr>
            <a:xfrm>
              <a:off x="5406600"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0"/>
            <p:cNvSpPr/>
            <p:nvPr/>
          </p:nvSpPr>
          <p:spPr>
            <a:xfrm>
              <a:off x="5754188"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0"/>
            <p:cNvSpPr/>
            <p:nvPr/>
          </p:nvSpPr>
          <p:spPr>
            <a:xfrm>
              <a:off x="6080277"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0"/>
            <p:cNvSpPr/>
            <p:nvPr/>
          </p:nvSpPr>
          <p:spPr>
            <a:xfrm>
              <a:off x="6428200"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0"/>
            <p:cNvSpPr/>
            <p:nvPr/>
          </p:nvSpPr>
          <p:spPr>
            <a:xfrm>
              <a:off x="6775788"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0"/>
            <p:cNvSpPr/>
            <p:nvPr/>
          </p:nvSpPr>
          <p:spPr>
            <a:xfrm>
              <a:off x="7101877"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0"/>
            <p:cNvSpPr/>
            <p:nvPr/>
          </p:nvSpPr>
          <p:spPr>
            <a:xfrm>
              <a:off x="7449800"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0"/>
            <p:cNvSpPr/>
            <p:nvPr/>
          </p:nvSpPr>
          <p:spPr>
            <a:xfrm>
              <a:off x="7797388"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0"/>
            <p:cNvSpPr/>
            <p:nvPr/>
          </p:nvSpPr>
          <p:spPr>
            <a:xfrm>
              <a:off x="8123410"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0"/>
            <p:cNvSpPr/>
            <p:nvPr/>
          </p:nvSpPr>
          <p:spPr>
            <a:xfrm>
              <a:off x="8471333"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0"/>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0"/>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0"/>
            <p:cNvSpPr/>
            <p:nvPr/>
          </p:nvSpPr>
          <p:spPr>
            <a:xfrm>
              <a:off x="650675"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0"/>
            <p:cNvSpPr/>
            <p:nvPr/>
          </p:nvSpPr>
          <p:spPr>
            <a:xfrm>
              <a:off x="998598"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0"/>
            <p:cNvSpPr/>
            <p:nvPr/>
          </p:nvSpPr>
          <p:spPr>
            <a:xfrm>
              <a:off x="1346520"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0"/>
            <p:cNvSpPr/>
            <p:nvPr/>
          </p:nvSpPr>
          <p:spPr>
            <a:xfrm>
              <a:off x="1672275"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0"/>
            <p:cNvSpPr/>
            <p:nvPr/>
          </p:nvSpPr>
          <p:spPr>
            <a:xfrm>
              <a:off x="2020198"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0"/>
            <p:cNvSpPr/>
            <p:nvPr/>
          </p:nvSpPr>
          <p:spPr>
            <a:xfrm>
              <a:off x="2368120"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0"/>
            <p:cNvSpPr/>
            <p:nvPr/>
          </p:nvSpPr>
          <p:spPr>
            <a:xfrm>
              <a:off x="2694143"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0"/>
            <p:cNvSpPr/>
            <p:nvPr/>
          </p:nvSpPr>
          <p:spPr>
            <a:xfrm>
              <a:off x="3041731"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0"/>
            <p:cNvSpPr/>
            <p:nvPr/>
          </p:nvSpPr>
          <p:spPr>
            <a:xfrm>
              <a:off x="3389653"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0"/>
            <p:cNvSpPr/>
            <p:nvPr/>
          </p:nvSpPr>
          <p:spPr>
            <a:xfrm>
              <a:off x="3715743"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0"/>
            <p:cNvSpPr/>
            <p:nvPr/>
          </p:nvSpPr>
          <p:spPr>
            <a:xfrm>
              <a:off x="4063331"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
            <p:cNvSpPr/>
            <p:nvPr/>
          </p:nvSpPr>
          <p:spPr>
            <a:xfrm>
              <a:off x="4411253"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0"/>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0"/>
            <p:cNvSpPr/>
            <p:nvPr/>
          </p:nvSpPr>
          <p:spPr>
            <a:xfrm>
              <a:off x="-23004" y="849875"/>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
            <p:cNvSpPr/>
            <p:nvPr/>
          </p:nvSpPr>
          <p:spPr>
            <a:xfrm>
              <a:off x="-23004" y="1197797"/>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0"/>
            <p:cNvSpPr/>
            <p:nvPr/>
          </p:nvSpPr>
          <p:spPr>
            <a:xfrm>
              <a:off x="-23004" y="1554493"/>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0"/>
            <p:cNvSpPr/>
            <p:nvPr/>
          </p:nvSpPr>
          <p:spPr>
            <a:xfrm>
              <a:off x="-23004" y="1880582"/>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0"/>
            <p:cNvSpPr/>
            <p:nvPr/>
          </p:nvSpPr>
          <p:spPr>
            <a:xfrm>
              <a:off x="-23004" y="2228505"/>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0"/>
            <p:cNvSpPr/>
            <p:nvPr/>
          </p:nvSpPr>
          <p:spPr>
            <a:xfrm>
              <a:off x="-23004" y="2576360"/>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
            <p:cNvSpPr/>
            <p:nvPr/>
          </p:nvSpPr>
          <p:spPr>
            <a:xfrm>
              <a:off x="-23004" y="2902449"/>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0"/>
            <p:cNvSpPr/>
            <p:nvPr/>
          </p:nvSpPr>
          <p:spPr>
            <a:xfrm>
              <a:off x="-23004" y="3250037"/>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0"/>
            <p:cNvSpPr/>
            <p:nvPr/>
          </p:nvSpPr>
          <p:spPr>
            <a:xfrm>
              <a:off x="-23004" y="3597959"/>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0"/>
            <p:cNvSpPr/>
            <p:nvPr/>
          </p:nvSpPr>
          <p:spPr>
            <a:xfrm>
              <a:off x="-23004" y="3924048"/>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0"/>
            <p:cNvSpPr/>
            <p:nvPr/>
          </p:nvSpPr>
          <p:spPr>
            <a:xfrm>
              <a:off x="-23004" y="4271636"/>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0"/>
            <p:cNvSpPr/>
            <p:nvPr/>
          </p:nvSpPr>
          <p:spPr>
            <a:xfrm>
              <a:off x="-23004" y="4619558"/>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0"/>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0"/>
            <p:cNvSpPr/>
            <p:nvPr/>
          </p:nvSpPr>
          <p:spPr>
            <a:xfrm>
              <a:off x="4732588"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0"/>
            <p:cNvSpPr/>
            <p:nvPr/>
          </p:nvSpPr>
          <p:spPr>
            <a:xfrm>
              <a:off x="5058677"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
            <p:cNvSpPr/>
            <p:nvPr/>
          </p:nvSpPr>
          <p:spPr>
            <a:xfrm>
              <a:off x="5406600"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0"/>
            <p:cNvSpPr/>
            <p:nvPr/>
          </p:nvSpPr>
          <p:spPr>
            <a:xfrm>
              <a:off x="5754188"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0"/>
            <p:cNvSpPr/>
            <p:nvPr/>
          </p:nvSpPr>
          <p:spPr>
            <a:xfrm>
              <a:off x="6080277"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0"/>
            <p:cNvSpPr/>
            <p:nvPr/>
          </p:nvSpPr>
          <p:spPr>
            <a:xfrm>
              <a:off x="6428200"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0"/>
            <p:cNvSpPr/>
            <p:nvPr/>
          </p:nvSpPr>
          <p:spPr>
            <a:xfrm>
              <a:off x="6775788"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
            <p:cNvSpPr/>
            <p:nvPr/>
          </p:nvSpPr>
          <p:spPr>
            <a:xfrm>
              <a:off x="7101877"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0"/>
            <p:cNvSpPr/>
            <p:nvPr/>
          </p:nvSpPr>
          <p:spPr>
            <a:xfrm>
              <a:off x="7449800"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0"/>
            <p:cNvSpPr/>
            <p:nvPr/>
          </p:nvSpPr>
          <p:spPr>
            <a:xfrm>
              <a:off x="7797388"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
            <p:cNvSpPr/>
            <p:nvPr/>
          </p:nvSpPr>
          <p:spPr>
            <a:xfrm>
              <a:off x="8123410"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0"/>
            <p:cNvSpPr/>
            <p:nvPr/>
          </p:nvSpPr>
          <p:spPr>
            <a:xfrm>
              <a:off x="8471333"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0"/>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0"/>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0"/>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0"/>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0"/>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0"/>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10"/>
          <p:cNvGrpSpPr/>
          <p:nvPr/>
        </p:nvGrpSpPr>
        <p:grpSpPr>
          <a:xfrm>
            <a:off x="600600" y="519298"/>
            <a:ext cx="1404512" cy="1580204"/>
            <a:chOff x="600600" y="519298"/>
            <a:chExt cx="1404512" cy="1580204"/>
          </a:xfrm>
        </p:grpSpPr>
        <p:sp>
          <p:nvSpPr>
            <p:cNvPr id="832" name="Google Shape;832;p10"/>
            <p:cNvSpPr/>
            <p:nvPr/>
          </p:nvSpPr>
          <p:spPr>
            <a:xfrm>
              <a:off x="600600" y="519298"/>
              <a:ext cx="1278662" cy="1580204"/>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0"/>
            <p:cNvSpPr/>
            <p:nvPr/>
          </p:nvSpPr>
          <p:spPr>
            <a:xfrm>
              <a:off x="894934" y="693195"/>
              <a:ext cx="1110178" cy="129557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10"/>
          <p:cNvGrpSpPr/>
          <p:nvPr/>
        </p:nvGrpSpPr>
        <p:grpSpPr>
          <a:xfrm flipH="1" rot="5400000">
            <a:off x="5292919" y="404337"/>
            <a:ext cx="778246" cy="1330309"/>
            <a:chOff x="478350" y="474400"/>
            <a:chExt cx="344250" cy="588450"/>
          </a:xfrm>
        </p:grpSpPr>
        <p:sp>
          <p:nvSpPr>
            <p:cNvPr id="835" name="Google Shape;835;p10"/>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0"/>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10"/>
          <p:cNvGrpSpPr/>
          <p:nvPr/>
        </p:nvGrpSpPr>
        <p:grpSpPr>
          <a:xfrm>
            <a:off x="600600" y="519300"/>
            <a:ext cx="7942800" cy="494700"/>
            <a:chOff x="600600" y="519300"/>
            <a:chExt cx="7942800" cy="494700"/>
          </a:xfrm>
        </p:grpSpPr>
        <p:sp>
          <p:nvSpPr>
            <p:cNvPr id="838" name="Google Shape;838;p10"/>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10"/>
            <p:cNvGrpSpPr/>
            <p:nvPr/>
          </p:nvGrpSpPr>
          <p:grpSpPr>
            <a:xfrm>
              <a:off x="7542569" y="681111"/>
              <a:ext cx="789243" cy="171052"/>
              <a:chOff x="733775" y="310686"/>
              <a:chExt cx="789243" cy="171052"/>
            </a:xfrm>
          </p:grpSpPr>
          <p:sp>
            <p:nvSpPr>
              <p:cNvPr id="840" name="Google Shape;840;p10"/>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841" name="Google Shape;841;p10"/>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842" name="Google Shape;842;p10"/>
              <p:cNvGrpSpPr/>
              <p:nvPr/>
            </p:nvGrpSpPr>
            <p:grpSpPr>
              <a:xfrm>
                <a:off x="1015525" y="313175"/>
                <a:ext cx="184510" cy="164017"/>
                <a:chOff x="7228702" y="774508"/>
                <a:chExt cx="285046" cy="253347"/>
              </a:xfrm>
            </p:grpSpPr>
            <p:grpSp>
              <p:nvGrpSpPr>
                <p:cNvPr id="843" name="Google Shape;843;p10"/>
                <p:cNvGrpSpPr/>
                <p:nvPr/>
              </p:nvGrpSpPr>
              <p:grpSpPr>
                <a:xfrm>
                  <a:off x="7313001" y="774508"/>
                  <a:ext cx="200747" cy="228523"/>
                  <a:chOff x="7313001" y="774508"/>
                  <a:chExt cx="200747" cy="228523"/>
                </a:xfrm>
              </p:grpSpPr>
              <p:sp>
                <p:nvSpPr>
                  <p:cNvPr id="844" name="Google Shape;844;p10"/>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845" name="Google Shape;845;p10"/>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10"/>
                <p:cNvGrpSpPr/>
                <p:nvPr/>
              </p:nvGrpSpPr>
              <p:grpSpPr>
                <a:xfrm>
                  <a:off x="7228702" y="809455"/>
                  <a:ext cx="200757" cy="218400"/>
                  <a:chOff x="7269477" y="781280"/>
                  <a:chExt cx="200757" cy="218400"/>
                </a:xfrm>
              </p:grpSpPr>
              <p:sp>
                <p:nvSpPr>
                  <p:cNvPr id="847" name="Google Shape;847;p10"/>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848" name="Google Shape;848;p10"/>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49" name="Google Shape;849;p10"/>
            <p:cNvGrpSpPr/>
            <p:nvPr/>
          </p:nvGrpSpPr>
          <p:grpSpPr>
            <a:xfrm>
              <a:off x="812189" y="664537"/>
              <a:ext cx="800559" cy="204209"/>
              <a:chOff x="747420" y="664537"/>
              <a:chExt cx="800559" cy="204209"/>
            </a:xfrm>
          </p:grpSpPr>
          <p:grpSp>
            <p:nvGrpSpPr>
              <p:cNvPr id="850" name="Google Shape;850;p10"/>
              <p:cNvGrpSpPr/>
              <p:nvPr/>
            </p:nvGrpSpPr>
            <p:grpSpPr>
              <a:xfrm>
                <a:off x="1339984" y="664537"/>
                <a:ext cx="207995" cy="204209"/>
                <a:chOff x="1541700" y="658850"/>
                <a:chExt cx="253838" cy="249218"/>
              </a:xfrm>
            </p:grpSpPr>
            <p:sp>
              <p:nvSpPr>
                <p:cNvPr id="851" name="Google Shape;851;p10"/>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0"/>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10"/>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854" name="Google Shape;854;p10"/>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855" name="Google Shape;855;p10"/>
          <p:cNvSpPr/>
          <p:nvPr/>
        </p:nvSpPr>
        <p:spPr>
          <a:xfrm rot="9890410">
            <a:off x="6413065" y="2951949"/>
            <a:ext cx="2325260" cy="1704008"/>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0"/>
          <p:cNvSpPr txBox="1"/>
          <p:nvPr>
            <p:ph type="title"/>
          </p:nvPr>
        </p:nvSpPr>
        <p:spPr>
          <a:xfrm>
            <a:off x="906450" y="3900025"/>
            <a:ext cx="7331100" cy="6333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spcBef>
                <a:spcPts val="0"/>
              </a:spcBef>
              <a:spcAft>
                <a:spcPts val="0"/>
              </a:spcAft>
              <a:buSzPts val="4800"/>
              <a:buNone/>
              <a:defRPr>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dk1"/>
              </a:buClr>
              <a:buSzPts val="3000"/>
              <a:buFont typeface="Gaegu"/>
              <a:buNone/>
              <a:defRPr b="1" sz="3000">
                <a:solidFill>
                  <a:schemeClr val="dk1"/>
                </a:solidFill>
                <a:latin typeface="Gaegu"/>
                <a:ea typeface="Gaegu"/>
                <a:cs typeface="Gaegu"/>
                <a:sym typeface="Gaeg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1pPr>
            <a:lvl2pPr indent="-330200" lvl="1" marL="9144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2pPr>
            <a:lvl3pPr indent="-330200" lvl="2" marL="13716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3pPr>
            <a:lvl4pPr indent="-330200" lvl="3" marL="18288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4pPr>
            <a:lvl5pPr indent="-330200" lvl="4" marL="22860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5pPr>
            <a:lvl6pPr indent="-330200" lvl="5" marL="2743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6pPr>
            <a:lvl7pPr indent="-330200" lvl="6" marL="32004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7pPr>
            <a:lvl8pPr indent="-330200" lvl="7" marL="36576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8pPr>
            <a:lvl9pPr indent="-330200" lvl="8" marL="4114800">
              <a:lnSpc>
                <a:spcPct val="115000"/>
              </a:lnSpc>
              <a:spcBef>
                <a:spcPts val="1600"/>
              </a:spcBef>
              <a:spcAft>
                <a:spcPts val="1600"/>
              </a:spcAft>
              <a:buClr>
                <a:schemeClr val="dk2"/>
              </a:buClr>
              <a:buSzPts val="1600"/>
              <a:buFont typeface="Varela Round"/>
              <a:buChar char="■"/>
              <a:defRPr sz="1600">
                <a:solidFill>
                  <a:schemeClr val="dk2"/>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0" name="Shape 2690"/>
        <p:cNvGrpSpPr/>
        <p:nvPr/>
      </p:nvGrpSpPr>
      <p:grpSpPr>
        <a:xfrm>
          <a:off x="0" y="0"/>
          <a:ext cx="0" cy="0"/>
          <a:chOff x="0" y="0"/>
          <a:chExt cx="0" cy="0"/>
        </a:xfrm>
      </p:grpSpPr>
      <p:sp>
        <p:nvSpPr>
          <p:cNvPr id="2691" name="Google Shape;2691;p30"/>
          <p:cNvSpPr txBox="1"/>
          <p:nvPr>
            <p:ph type="ctrTitle"/>
          </p:nvPr>
        </p:nvSpPr>
        <p:spPr>
          <a:xfrm>
            <a:off x="1649100" y="1253838"/>
            <a:ext cx="5845800" cy="169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Walk-in Token</a:t>
            </a:r>
            <a:endParaRPr/>
          </a:p>
        </p:txBody>
      </p:sp>
      <p:sp>
        <p:nvSpPr>
          <p:cNvPr id="2692" name="Google Shape;2692;p30"/>
          <p:cNvSpPr txBox="1"/>
          <p:nvPr>
            <p:ph idx="1" type="subTitle"/>
          </p:nvPr>
        </p:nvSpPr>
        <p:spPr>
          <a:xfrm>
            <a:off x="2050919" y="3476800"/>
            <a:ext cx="4583700" cy="54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Zombies--The Idea Pitch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31"/>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2698" name="Google Shape;2698;p31"/>
          <p:cNvSpPr txBox="1"/>
          <p:nvPr>
            <p:ph idx="1" type="subTitle"/>
          </p:nvPr>
        </p:nvSpPr>
        <p:spPr>
          <a:xfrm>
            <a:off x="2321172" y="3127800"/>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The Code</a:t>
            </a:r>
            <a:endParaRPr sz="1900"/>
          </a:p>
        </p:txBody>
      </p:sp>
      <p:sp>
        <p:nvSpPr>
          <p:cNvPr id="2699" name="Google Shape;2699;p31"/>
          <p:cNvSpPr txBox="1"/>
          <p:nvPr>
            <p:ph idx="2" type="subTitle"/>
          </p:nvPr>
        </p:nvSpPr>
        <p:spPr>
          <a:xfrm>
            <a:off x="2321175" y="3622875"/>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Adam</a:t>
            </a:r>
            <a:endParaRPr/>
          </a:p>
        </p:txBody>
      </p:sp>
      <p:sp>
        <p:nvSpPr>
          <p:cNvPr id="2700" name="Google Shape;2700;p31"/>
          <p:cNvSpPr txBox="1"/>
          <p:nvPr>
            <p:ph idx="3" type="subTitle"/>
          </p:nvPr>
        </p:nvSpPr>
        <p:spPr>
          <a:xfrm>
            <a:off x="5101347" y="3127800"/>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Demonstration</a:t>
            </a:r>
            <a:endParaRPr sz="1900"/>
          </a:p>
        </p:txBody>
      </p:sp>
      <p:sp>
        <p:nvSpPr>
          <p:cNvPr id="2701" name="Google Shape;2701;p31"/>
          <p:cNvSpPr txBox="1"/>
          <p:nvPr>
            <p:ph idx="4" type="subTitle"/>
          </p:nvPr>
        </p:nvSpPr>
        <p:spPr>
          <a:xfrm>
            <a:off x="5101350" y="3622875"/>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Rachel</a:t>
            </a:r>
            <a:endParaRPr/>
          </a:p>
        </p:txBody>
      </p:sp>
      <p:sp>
        <p:nvSpPr>
          <p:cNvPr id="2702" name="Google Shape;2702;p31"/>
          <p:cNvSpPr txBox="1"/>
          <p:nvPr>
            <p:ph idx="7" type="subTitle"/>
          </p:nvPr>
        </p:nvSpPr>
        <p:spPr>
          <a:xfrm>
            <a:off x="1125697" y="1473436"/>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Current</a:t>
            </a:r>
            <a:r>
              <a:rPr lang="en" sz="1900"/>
              <a:t> SafeEntry Token features</a:t>
            </a:r>
            <a:endParaRPr sz="1900"/>
          </a:p>
        </p:txBody>
      </p:sp>
      <p:sp>
        <p:nvSpPr>
          <p:cNvPr id="2703" name="Google Shape;2703;p31"/>
          <p:cNvSpPr txBox="1"/>
          <p:nvPr>
            <p:ph idx="8" type="subTitle"/>
          </p:nvPr>
        </p:nvSpPr>
        <p:spPr>
          <a:xfrm>
            <a:off x="1125700" y="1963328"/>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Arwen</a:t>
            </a:r>
            <a:endParaRPr/>
          </a:p>
        </p:txBody>
      </p:sp>
      <p:sp>
        <p:nvSpPr>
          <p:cNvPr id="2704" name="Google Shape;2704;p31"/>
          <p:cNvSpPr txBox="1"/>
          <p:nvPr>
            <p:ph idx="9" type="subTitle"/>
          </p:nvPr>
        </p:nvSpPr>
        <p:spPr>
          <a:xfrm>
            <a:off x="3634647" y="1473425"/>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Improvements we made</a:t>
            </a:r>
            <a:endParaRPr sz="1900"/>
          </a:p>
        </p:txBody>
      </p:sp>
      <p:sp>
        <p:nvSpPr>
          <p:cNvPr id="2705" name="Google Shape;2705;p31"/>
          <p:cNvSpPr txBox="1"/>
          <p:nvPr>
            <p:ph idx="13" type="subTitle"/>
          </p:nvPr>
        </p:nvSpPr>
        <p:spPr>
          <a:xfrm>
            <a:off x="3634650" y="1970025"/>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Maisie</a:t>
            </a:r>
            <a:endParaRPr/>
          </a:p>
        </p:txBody>
      </p:sp>
      <p:sp>
        <p:nvSpPr>
          <p:cNvPr id="2706" name="Google Shape;2706;p31"/>
          <p:cNvSpPr txBox="1"/>
          <p:nvPr>
            <p:ph idx="14" type="subTitle"/>
          </p:nvPr>
        </p:nvSpPr>
        <p:spPr>
          <a:xfrm>
            <a:off x="6143597" y="1473425"/>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Reasons for the change</a:t>
            </a:r>
            <a:endParaRPr sz="1900"/>
          </a:p>
        </p:txBody>
      </p:sp>
      <p:sp>
        <p:nvSpPr>
          <p:cNvPr id="2707" name="Google Shape;2707;p31"/>
          <p:cNvSpPr txBox="1"/>
          <p:nvPr>
            <p:ph idx="15" type="subTitle"/>
          </p:nvPr>
        </p:nvSpPr>
        <p:spPr>
          <a:xfrm>
            <a:off x="6143600" y="1970025"/>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Nusrat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32"/>
          <p:cNvSpPr txBox="1"/>
          <p:nvPr>
            <p:ph idx="1" type="body"/>
          </p:nvPr>
        </p:nvSpPr>
        <p:spPr>
          <a:xfrm>
            <a:off x="4572000" y="1243050"/>
            <a:ext cx="3710700" cy="3290400"/>
          </a:xfrm>
          <a:prstGeom prst="rect">
            <a:avLst/>
          </a:prstGeom>
        </p:spPr>
        <p:txBody>
          <a:bodyPr anchorCtr="0" anchor="ctr" bIns="0" lIns="0" spcFirstLastPara="1" rIns="0" wrap="square" tIns="0">
            <a:noAutofit/>
          </a:bodyPr>
          <a:lstStyle/>
          <a:p>
            <a:pPr indent="-304800" lvl="0" marL="457200" rtl="0" algn="l">
              <a:spcBef>
                <a:spcPts val="0"/>
              </a:spcBef>
              <a:spcAft>
                <a:spcPts val="0"/>
              </a:spcAft>
              <a:buSzPts val="1200"/>
              <a:buChar char="●"/>
            </a:pPr>
            <a:r>
              <a:rPr lang="en"/>
              <a:t>Capture </a:t>
            </a:r>
            <a:r>
              <a:rPr b="1" lang="en"/>
              <a:t>proximity data</a:t>
            </a:r>
            <a:r>
              <a:rPr lang="en"/>
              <a:t> via </a:t>
            </a:r>
            <a:r>
              <a:rPr b="1" lang="en"/>
              <a:t>bluetooth technology</a:t>
            </a:r>
            <a:r>
              <a:rPr lang="en"/>
              <a:t> and</a:t>
            </a:r>
            <a:r>
              <a:rPr b="1" lang="en"/>
              <a:t> does not capture GPS</a:t>
            </a:r>
            <a:r>
              <a:rPr lang="en"/>
              <a:t> / geolocation data</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Doesn’t have internet / cellular connectivity</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Bluetooth data stored only on the Token</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a:t>Data deleted</a:t>
            </a:r>
            <a:r>
              <a:rPr lang="en"/>
              <a:t> in your device </a:t>
            </a:r>
            <a:r>
              <a:rPr b="1" lang="en"/>
              <a:t>after 25 days</a:t>
            </a:r>
            <a:endParaRPr b="1"/>
          </a:p>
        </p:txBody>
      </p:sp>
      <p:sp>
        <p:nvSpPr>
          <p:cNvPr id="2713" name="Google Shape;2713;p32"/>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The Current features of the SafeEntry Token</a:t>
            </a:r>
            <a:endParaRPr/>
          </a:p>
        </p:txBody>
      </p:sp>
      <p:pic>
        <p:nvPicPr>
          <p:cNvPr id="2714" name="Google Shape;2714;p32"/>
          <p:cNvPicPr preferRelativeResize="0"/>
          <p:nvPr/>
        </p:nvPicPr>
        <p:blipFill>
          <a:blip r:embed="rId3">
            <a:alphaModFix/>
          </a:blip>
          <a:stretch>
            <a:fillRect/>
          </a:stretch>
        </p:blipFill>
        <p:spPr>
          <a:xfrm>
            <a:off x="1027025" y="1734150"/>
            <a:ext cx="4267200" cy="2400300"/>
          </a:xfrm>
          <a:prstGeom prst="rect">
            <a:avLst/>
          </a:prstGeom>
          <a:noFill/>
          <a:ln>
            <a:noFill/>
          </a:ln>
        </p:spPr>
      </p:pic>
      <p:pic>
        <p:nvPicPr>
          <p:cNvPr id="2715" name="Google Shape;2715;p32"/>
          <p:cNvPicPr preferRelativeResize="0"/>
          <p:nvPr/>
        </p:nvPicPr>
        <p:blipFill>
          <a:blip r:embed="rId4">
            <a:alphaModFix/>
          </a:blip>
          <a:stretch>
            <a:fillRect/>
          </a:stretch>
        </p:blipFill>
        <p:spPr>
          <a:xfrm>
            <a:off x="2360500" y="2378424"/>
            <a:ext cx="698601" cy="698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33"/>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How did we improve the features?</a:t>
            </a:r>
            <a:endParaRPr/>
          </a:p>
        </p:txBody>
      </p:sp>
      <p:sp>
        <p:nvSpPr>
          <p:cNvPr id="2721" name="Google Shape;2721;p33"/>
          <p:cNvSpPr txBox="1"/>
          <p:nvPr>
            <p:ph idx="1" type="subTitle"/>
          </p:nvPr>
        </p:nvSpPr>
        <p:spPr>
          <a:xfrm>
            <a:off x="2057700" y="1294650"/>
            <a:ext cx="5028600" cy="2554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Originally, we would need to have the token on hand in order to SafeEntry check-in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just being in the proximity of the RFID scanner will allow you to SafeEntry check-in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5" name="Shape 2725"/>
        <p:cNvGrpSpPr/>
        <p:nvPr/>
      </p:nvGrpSpPr>
      <p:grpSpPr>
        <a:xfrm>
          <a:off x="0" y="0"/>
          <a:ext cx="0" cy="0"/>
          <a:chOff x="0" y="0"/>
          <a:chExt cx="0" cy="0"/>
        </a:xfrm>
      </p:grpSpPr>
      <p:sp>
        <p:nvSpPr>
          <p:cNvPr id="2726" name="Google Shape;2726;p34"/>
          <p:cNvSpPr txBox="1"/>
          <p:nvPr>
            <p:ph idx="1" type="body"/>
          </p:nvPr>
        </p:nvSpPr>
        <p:spPr>
          <a:xfrm>
            <a:off x="861300" y="1414475"/>
            <a:ext cx="7421400" cy="4061100"/>
          </a:xfrm>
          <a:prstGeom prst="rect">
            <a:avLst/>
          </a:prstGeom>
        </p:spPr>
        <p:txBody>
          <a:bodyPr anchorCtr="0" anchor="ctr" bIns="0" lIns="0" spcFirstLastPara="1" rIns="0" wrap="square" tIns="0">
            <a:noAutofit/>
          </a:bodyPr>
          <a:lstStyle/>
          <a:p>
            <a:pPr indent="0" lvl="0" marL="457200" rtl="0" algn="l">
              <a:lnSpc>
                <a:spcPct val="100000"/>
              </a:lnSpc>
              <a:spcBef>
                <a:spcPts val="0"/>
              </a:spcBef>
              <a:spcAft>
                <a:spcPts val="0"/>
              </a:spcAft>
              <a:buNone/>
            </a:pPr>
            <a:r>
              <a:rPr lang="en" sz="1400"/>
              <a:t>for </a:t>
            </a:r>
            <a:r>
              <a:rPr lang="en" sz="1400" u="sng"/>
              <a:t>CONVENIENCE</a:t>
            </a:r>
            <a:r>
              <a:rPr lang="en" sz="1400"/>
              <a:t> </a:t>
            </a:r>
            <a:r>
              <a:rPr lang="en" sz="1400"/>
              <a:t>;</a:t>
            </a:r>
            <a:endParaRPr sz="1400"/>
          </a:p>
          <a:p>
            <a:pPr indent="-317500" lvl="0" marL="457200" rtl="0" algn="l">
              <a:lnSpc>
                <a:spcPct val="150000"/>
              </a:lnSpc>
              <a:spcBef>
                <a:spcPts val="1600"/>
              </a:spcBef>
              <a:spcAft>
                <a:spcPts val="0"/>
              </a:spcAft>
              <a:buSzPts val="1400"/>
              <a:buChar char="❖"/>
            </a:pPr>
            <a:r>
              <a:rPr lang="en" sz="1400"/>
              <a:t>Most people find it a </a:t>
            </a:r>
            <a:r>
              <a:rPr lang="en" sz="1400"/>
              <a:t>hassle</a:t>
            </a:r>
            <a:r>
              <a:rPr lang="en" sz="1400"/>
              <a:t> to Safe Entry </a:t>
            </a:r>
            <a:endParaRPr sz="1400"/>
          </a:p>
          <a:p>
            <a:pPr indent="-317500" lvl="0" marL="457200" rtl="0" algn="l">
              <a:lnSpc>
                <a:spcPct val="150000"/>
              </a:lnSpc>
              <a:spcBef>
                <a:spcPts val="0"/>
              </a:spcBef>
              <a:spcAft>
                <a:spcPts val="0"/>
              </a:spcAft>
              <a:buSzPts val="1400"/>
              <a:buChar char="❖"/>
            </a:pPr>
            <a:r>
              <a:rPr lang="en" sz="1400"/>
              <a:t>Some people find it difficult to find their token </a:t>
            </a:r>
            <a:endParaRPr sz="1400"/>
          </a:p>
          <a:p>
            <a:pPr indent="-317500" lvl="0" marL="457200" rtl="0" algn="l">
              <a:lnSpc>
                <a:spcPct val="150000"/>
              </a:lnSpc>
              <a:spcBef>
                <a:spcPts val="0"/>
              </a:spcBef>
              <a:spcAft>
                <a:spcPts val="0"/>
              </a:spcAft>
              <a:buSzPts val="1400"/>
              <a:buChar char="❖"/>
            </a:pPr>
            <a:r>
              <a:rPr lang="en" sz="1400"/>
              <a:t>Or some people find it annoying to turn on their bluetooth on their phone as an alternative to the token</a:t>
            </a:r>
            <a:endParaRPr sz="1400"/>
          </a:p>
          <a:p>
            <a:pPr indent="-317500" lvl="0" marL="457200" rtl="0" algn="l">
              <a:lnSpc>
                <a:spcPct val="150000"/>
              </a:lnSpc>
              <a:spcBef>
                <a:spcPts val="0"/>
              </a:spcBef>
              <a:spcAft>
                <a:spcPts val="0"/>
              </a:spcAft>
              <a:buSzPts val="1400"/>
              <a:buChar char="❖"/>
            </a:pPr>
            <a:r>
              <a:rPr lang="en" sz="1400"/>
              <a:t>It </a:t>
            </a:r>
            <a:r>
              <a:rPr lang="en" sz="1400"/>
              <a:t>drains</a:t>
            </a:r>
            <a:r>
              <a:rPr lang="en" sz="1400"/>
              <a:t> their battery too</a:t>
            </a:r>
            <a:endParaRPr sz="1400"/>
          </a:p>
          <a:p>
            <a:pPr indent="-317500" lvl="0" marL="457200" rtl="0" algn="l">
              <a:lnSpc>
                <a:spcPct val="150000"/>
              </a:lnSpc>
              <a:spcBef>
                <a:spcPts val="0"/>
              </a:spcBef>
              <a:spcAft>
                <a:spcPts val="0"/>
              </a:spcAft>
              <a:buSzPts val="1400"/>
              <a:buChar char="❖"/>
            </a:pPr>
            <a:r>
              <a:rPr lang="en" sz="1400"/>
              <a:t>Sometimes a scanner is not available in the shops of the mall for example so we have to use our phone again and again</a:t>
            </a:r>
            <a:endParaRPr sz="1400"/>
          </a:p>
          <a:p>
            <a:pPr indent="-317500" lvl="0" marL="457200" rtl="0" algn="l">
              <a:lnSpc>
                <a:spcPct val="150000"/>
              </a:lnSpc>
              <a:spcBef>
                <a:spcPts val="0"/>
              </a:spcBef>
              <a:spcAft>
                <a:spcPts val="0"/>
              </a:spcAft>
              <a:buSzPts val="1400"/>
              <a:buChar char="❖"/>
            </a:pPr>
            <a:r>
              <a:rPr lang="en" sz="1400"/>
              <a:t>Some are even lazier not to Safe Entry at all!!</a:t>
            </a:r>
            <a:endParaRPr sz="1400"/>
          </a:p>
          <a:p>
            <a:pPr indent="0" lvl="0" marL="457200" rtl="0" algn="l">
              <a:spcBef>
                <a:spcPts val="1600"/>
              </a:spcBef>
              <a:spcAft>
                <a:spcPts val="1600"/>
              </a:spcAft>
              <a:buNone/>
            </a:pPr>
            <a:r>
              <a:t/>
            </a:r>
            <a:endParaRPr/>
          </a:p>
        </p:txBody>
      </p:sp>
      <p:sp>
        <p:nvSpPr>
          <p:cNvPr id="2727" name="Google Shape;2727;p34"/>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Why implement these changes?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35"/>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The Code</a:t>
            </a:r>
            <a:endParaRPr/>
          </a:p>
        </p:txBody>
      </p:sp>
      <p:pic>
        <p:nvPicPr>
          <p:cNvPr id="2733" name="Google Shape;2733;p35"/>
          <p:cNvPicPr preferRelativeResize="0"/>
          <p:nvPr/>
        </p:nvPicPr>
        <p:blipFill>
          <a:blip r:embed="rId3">
            <a:alphaModFix/>
          </a:blip>
          <a:stretch>
            <a:fillRect/>
          </a:stretch>
        </p:blipFill>
        <p:spPr>
          <a:xfrm>
            <a:off x="685750" y="1017725"/>
            <a:ext cx="3886249" cy="2458064"/>
          </a:xfrm>
          <a:prstGeom prst="rect">
            <a:avLst/>
          </a:prstGeom>
          <a:noFill/>
          <a:ln>
            <a:noFill/>
          </a:ln>
        </p:spPr>
      </p:pic>
      <p:pic>
        <p:nvPicPr>
          <p:cNvPr id="2734" name="Google Shape;2734;p35"/>
          <p:cNvPicPr preferRelativeResize="0"/>
          <p:nvPr/>
        </p:nvPicPr>
        <p:blipFill>
          <a:blip r:embed="rId4">
            <a:alphaModFix/>
          </a:blip>
          <a:stretch>
            <a:fillRect/>
          </a:stretch>
        </p:blipFill>
        <p:spPr>
          <a:xfrm>
            <a:off x="685750" y="3475800"/>
            <a:ext cx="3886250" cy="1158816"/>
          </a:xfrm>
          <a:prstGeom prst="rect">
            <a:avLst/>
          </a:prstGeom>
          <a:noFill/>
          <a:ln>
            <a:noFill/>
          </a:ln>
        </p:spPr>
      </p:pic>
      <p:pic>
        <p:nvPicPr>
          <p:cNvPr id="2735" name="Google Shape;2735;p35"/>
          <p:cNvPicPr preferRelativeResize="0"/>
          <p:nvPr/>
        </p:nvPicPr>
        <p:blipFill>
          <a:blip r:embed="rId5">
            <a:alphaModFix/>
          </a:blip>
          <a:stretch>
            <a:fillRect/>
          </a:stretch>
        </p:blipFill>
        <p:spPr>
          <a:xfrm>
            <a:off x="4572000" y="1618125"/>
            <a:ext cx="3886251" cy="2634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9" name="Shape 2739"/>
        <p:cNvGrpSpPr/>
        <p:nvPr/>
      </p:nvGrpSpPr>
      <p:grpSpPr>
        <a:xfrm>
          <a:off x="0" y="0"/>
          <a:ext cx="0" cy="0"/>
          <a:chOff x="0" y="0"/>
          <a:chExt cx="0" cy="0"/>
        </a:xfrm>
      </p:grpSpPr>
      <p:sp>
        <p:nvSpPr>
          <p:cNvPr id="2740" name="Google Shape;2740;p36"/>
          <p:cNvSpPr txBox="1"/>
          <p:nvPr>
            <p:ph idx="1" type="subTitle"/>
          </p:nvPr>
        </p:nvSpPr>
        <p:spPr>
          <a:xfrm>
            <a:off x="982575" y="2005050"/>
            <a:ext cx="3254100" cy="176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So, how does it work?</a:t>
            </a:r>
            <a:endParaRPr/>
          </a:p>
        </p:txBody>
      </p:sp>
      <p:sp>
        <p:nvSpPr>
          <p:cNvPr id="2741" name="Google Shape;2741;p36"/>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Demonstration</a:t>
            </a:r>
            <a:endParaRPr/>
          </a:p>
        </p:txBody>
      </p:sp>
      <p:sp>
        <p:nvSpPr>
          <p:cNvPr id="2742" name="Google Shape;2742;p36"/>
          <p:cNvSpPr txBox="1"/>
          <p:nvPr/>
        </p:nvSpPr>
        <p:spPr>
          <a:xfrm>
            <a:off x="4460375" y="1718400"/>
            <a:ext cx="3827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When you walk into a mall or shop, you </a:t>
            </a:r>
            <a:r>
              <a:rPr lang="en">
                <a:highlight>
                  <a:srgbClr val="C09CFC"/>
                </a:highlight>
                <a:latin typeface="Varela Round"/>
                <a:ea typeface="Varela Round"/>
                <a:cs typeface="Varela Round"/>
                <a:sym typeface="Varela Round"/>
              </a:rPr>
              <a:t>don’t need to take out</a:t>
            </a:r>
            <a:r>
              <a:rPr lang="en">
                <a:latin typeface="Varela Round"/>
                <a:ea typeface="Varela Round"/>
                <a:cs typeface="Varela Round"/>
                <a:sym typeface="Varela Round"/>
              </a:rPr>
              <a:t> your token</a:t>
            </a:r>
            <a:endParaRPr>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The token has an </a:t>
            </a:r>
            <a:r>
              <a:rPr lang="en">
                <a:highlight>
                  <a:srgbClr val="C09CFC"/>
                </a:highlight>
                <a:latin typeface="Varela Round"/>
                <a:ea typeface="Varela Round"/>
                <a:cs typeface="Varela Round"/>
                <a:sym typeface="Varela Round"/>
              </a:rPr>
              <a:t>RFID that is unique</a:t>
            </a:r>
            <a:r>
              <a:rPr lang="en">
                <a:latin typeface="Varela Round"/>
                <a:ea typeface="Varela Round"/>
                <a:cs typeface="Varela Round"/>
                <a:sym typeface="Varela Round"/>
              </a:rPr>
              <a:t> and can be detected by a </a:t>
            </a:r>
            <a:r>
              <a:rPr lang="en">
                <a:highlight>
                  <a:srgbClr val="C09CFC"/>
                </a:highlight>
                <a:latin typeface="Varela Round"/>
                <a:ea typeface="Varela Round"/>
                <a:cs typeface="Varela Round"/>
                <a:sym typeface="Varela Round"/>
              </a:rPr>
              <a:t>scanner nearby</a:t>
            </a:r>
            <a:endParaRPr>
              <a:highlight>
                <a:srgbClr val="C09CFC"/>
              </a:highlight>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RFID means radio frequency identification</a:t>
            </a:r>
            <a:endParaRPr>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The “barcode” will </a:t>
            </a:r>
            <a:r>
              <a:rPr lang="en">
                <a:highlight>
                  <a:srgbClr val="C09CFC"/>
                </a:highlight>
                <a:latin typeface="Varela Round"/>
                <a:ea typeface="Varela Round"/>
                <a:cs typeface="Varela Round"/>
                <a:sym typeface="Varela Round"/>
              </a:rPr>
              <a:t>store information</a:t>
            </a:r>
            <a:endParaRPr>
              <a:highlight>
                <a:srgbClr val="C09CFC"/>
              </a:highlight>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Information </a:t>
            </a:r>
            <a:r>
              <a:rPr lang="en">
                <a:highlight>
                  <a:srgbClr val="C09CFC"/>
                </a:highlight>
                <a:latin typeface="Varela Round"/>
                <a:ea typeface="Varela Round"/>
                <a:cs typeface="Varela Round"/>
                <a:sym typeface="Varela Round"/>
              </a:rPr>
              <a:t>can be reviewed</a:t>
            </a:r>
            <a:r>
              <a:rPr lang="en">
                <a:latin typeface="Varela Round"/>
                <a:ea typeface="Varela Round"/>
                <a:cs typeface="Varela Round"/>
                <a:sym typeface="Varela Round"/>
              </a:rPr>
              <a:t> by scanning the “barcode”</a:t>
            </a:r>
            <a:endParaRPr>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waii Interface for Marketing by Slidesgo">
  <a:themeElements>
    <a:clrScheme name="Simple Light">
      <a:dk1>
        <a:srgbClr val="8E54C3"/>
      </a:dk1>
      <a:lt1>
        <a:srgbClr val="E4B6FF"/>
      </a:lt1>
      <a:dk2>
        <a:srgbClr val="553A40"/>
      </a:dk2>
      <a:lt2>
        <a:srgbClr val="FFFFFF"/>
      </a:lt2>
      <a:accent1>
        <a:srgbClr val="B081D3"/>
      </a:accent1>
      <a:accent2>
        <a:srgbClr val="EEE1FF"/>
      </a:accent2>
      <a:accent3>
        <a:srgbClr val="9251DB"/>
      </a:accent3>
      <a:accent4>
        <a:srgbClr val="D4B7EE"/>
      </a:accent4>
      <a:accent5>
        <a:srgbClr val="C7B5D5"/>
      </a:accent5>
      <a:accent6>
        <a:srgbClr val="B79AE9"/>
      </a:accent6>
      <a:hlink>
        <a:srgbClr val="553A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