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Varela Round"/>
      <p:regular r:id="rId13"/>
    </p:embeddedFont>
    <p:embeddedFont>
      <p:font typeface="Gaegu"/>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VarelaRound-regular.fntdata"/><Relationship Id="rId12" Type="http://schemas.openxmlformats.org/officeDocument/2006/relationships/slide" Target="slides/slide7.xml"/><Relationship Id="rId15" Type="http://schemas.openxmlformats.org/officeDocument/2006/relationships/font" Target="fonts/Gaegu-bold.fntdata"/><Relationship Id="rId14" Type="http://schemas.openxmlformats.org/officeDocument/2006/relationships/font" Target="fonts/Gaegu-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7" name="Shape 2687"/>
        <p:cNvGrpSpPr/>
        <p:nvPr/>
      </p:nvGrpSpPr>
      <p:grpSpPr>
        <a:xfrm>
          <a:off x="0" y="0"/>
          <a:ext cx="0" cy="0"/>
          <a:chOff x="0" y="0"/>
          <a:chExt cx="0" cy="0"/>
        </a:xfrm>
      </p:grpSpPr>
      <p:sp>
        <p:nvSpPr>
          <p:cNvPr id="2688" name="Google Shape;26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89" name="Google Shape;26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df1fd62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df1fd62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df1fd62c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df1fd62c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df7335e89e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df7335e89e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our current SafeEntry token, we either manually check in or we had to tap in at the safe entry gateways. This makes it inconvenient for us, especially when we are carrying groceries and have our hands full.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our improvements, being in the range of the rfid scanner would automatically check us in </a:t>
            </a:r>
            <a:r>
              <a:rPr lang="en"/>
              <a:t>without</a:t>
            </a:r>
            <a:r>
              <a:rPr lang="en"/>
              <a:t> the </a:t>
            </a:r>
            <a:r>
              <a:rPr lang="en"/>
              <a:t>hassle</a:t>
            </a:r>
            <a:r>
              <a:rPr lang="en"/>
              <a:t> of taking out our phone or token.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2" name="Shape 2722"/>
        <p:cNvGrpSpPr/>
        <p:nvPr/>
      </p:nvGrpSpPr>
      <p:grpSpPr>
        <a:xfrm>
          <a:off x="0" y="0"/>
          <a:ext cx="0" cy="0"/>
          <a:chOff x="0" y="0"/>
          <a:chExt cx="0" cy="0"/>
        </a:xfrm>
      </p:grpSpPr>
      <p:sp>
        <p:nvSpPr>
          <p:cNvPr id="2723" name="Google Shape;2723;gdf308d21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4" name="Google Shape;2724;gdf308d21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8" name="Shape 2728"/>
        <p:cNvGrpSpPr/>
        <p:nvPr/>
      </p:nvGrpSpPr>
      <p:grpSpPr>
        <a:xfrm>
          <a:off x="0" y="0"/>
          <a:ext cx="0" cy="0"/>
          <a:chOff x="0" y="0"/>
          <a:chExt cx="0" cy="0"/>
        </a:xfrm>
      </p:grpSpPr>
      <p:sp>
        <p:nvSpPr>
          <p:cNvPr id="2729" name="Google Shape;2729;gdf308d21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0" name="Google Shape;2730;gdf308d21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6" name="Shape 2736"/>
        <p:cNvGrpSpPr/>
        <p:nvPr/>
      </p:nvGrpSpPr>
      <p:grpSpPr>
        <a:xfrm>
          <a:off x="0" y="0"/>
          <a:ext cx="0" cy="0"/>
          <a:chOff x="0" y="0"/>
          <a:chExt cx="0" cy="0"/>
        </a:xfrm>
      </p:grpSpPr>
      <p:sp>
        <p:nvSpPr>
          <p:cNvPr id="2737" name="Google Shape;2737;gdf308d21e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8" name="Google Shape;2738;gdf308d21e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3004" y="-1"/>
            <a:ext cx="9177565" cy="5143390"/>
            <a:chOff x="-23004" y="-1"/>
            <a:chExt cx="9177565" cy="5143390"/>
          </a:xfrm>
        </p:grpSpPr>
        <p:sp>
          <p:nvSpPr>
            <p:cNvPr id="10" name="Google Shape;10;p2"/>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2"/>
          <p:cNvSpPr/>
          <p:nvPr/>
        </p:nvSpPr>
        <p:spPr>
          <a:xfrm>
            <a:off x="946050" y="1089175"/>
            <a:ext cx="7251900" cy="3381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2"/>
          <p:cNvGrpSpPr/>
          <p:nvPr/>
        </p:nvGrpSpPr>
        <p:grpSpPr>
          <a:xfrm>
            <a:off x="875100" y="2141450"/>
            <a:ext cx="7449534" cy="2329875"/>
            <a:chOff x="875100" y="2141450"/>
            <a:chExt cx="7449534" cy="2329875"/>
          </a:xfrm>
        </p:grpSpPr>
        <p:sp>
          <p:nvSpPr>
            <p:cNvPr id="70" name="Google Shape;70;p2"/>
            <p:cNvSpPr/>
            <p:nvPr/>
          </p:nvSpPr>
          <p:spPr>
            <a:xfrm>
              <a:off x="875100" y="3115925"/>
              <a:ext cx="7449534" cy="1263272"/>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946050" y="3372125"/>
              <a:ext cx="7251900" cy="1099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2700000">
              <a:off x="1301006" y="2510697"/>
              <a:ext cx="1248769" cy="1555144"/>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3190588">
              <a:off x="2984816" y="2437407"/>
              <a:ext cx="1248751" cy="1555122"/>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flipH="1" rot="7609412">
              <a:off x="4730016" y="2437394"/>
              <a:ext cx="1248751" cy="1555122"/>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3337315">
              <a:off x="6443445" y="2313459"/>
              <a:ext cx="1368488" cy="1804115"/>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3337232">
              <a:off x="6792150" y="2572869"/>
              <a:ext cx="1105604" cy="1457516"/>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2"/>
          <p:cNvGrpSpPr/>
          <p:nvPr/>
        </p:nvGrpSpPr>
        <p:grpSpPr>
          <a:xfrm>
            <a:off x="7664500" y="1118112"/>
            <a:ext cx="533450" cy="911862"/>
            <a:chOff x="478350" y="474400"/>
            <a:chExt cx="344250" cy="588450"/>
          </a:xfrm>
        </p:grpSpPr>
        <p:sp>
          <p:nvSpPr>
            <p:cNvPr id="78" name="Google Shape;78;p2"/>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2"/>
          <p:cNvSpPr/>
          <p:nvPr/>
        </p:nvSpPr>
        <p:spPr>
          <a:xfrm flipH="1" rot="3251181">
            <a:off x="622582" y="2760365"/>
            <a:ext cx="788446" cy="631808"/>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2"/>
          <p:cNvGrpSpPr/>
          <p:nvPr/>
        </p:nvGrpSpPr>
        <p:grpSpPr>
          <a:xfrm>
            <a:off x="946050" y="672163"/>
            <a:ext cx="7251900" cy="417000"/>
            <a:chOff x="946050" y="672163"/>
            <a:chExt cx="7251900" cy="417000"/>
          </a:xfrm>
        </p:grpSpPr>
        <p:sp>
          <p:nvSpPr>
            <p:cNvPr id="82" name="Google Shape;82;p2"/>
            <p:cNvSpPr/>
            <p:nvPr/>
          </p:nvSpPr>
          <p:spPr>
            <a:xfrm>
              <a:off x="946050" y="672163"/>
              <a:ext cx="7251900" cy="4170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2"/>
            <p:cNvGrpSpPr/>
            <p:nvPr/>
          </p:nvGrpSpPr>
          <p:grpSpPr>
            <a:xfrm>
              <a:off x="7209519" y="794061"/>
              <a:ext cx="789243" cy="171052"/>
              <a:chOff x="733775" y="310686"/>
              <a:chExt cx="789243" cy="171052"/>
            </a:xfrm>
          </p:grpSpPr>
          <p:sp>
            <p:nvSpPr>
              <p:cNvPr id="84" name="Google Shape;84;p2"/>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85" name="Google Shape;85;p2"/>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86" name="Google Shape;86;p2"/>
              <p:cNvGrpSpPr/>
              <p:nvPr/>
            </p:nvGrpSpPr>
            <p:grpSpPr>
              <a:xfrm>
                <a:off x="1015525" y="313175"/>
                <a:ext cx="184510" cy="164017"/>
                <a:chOff x="7228702" y="774508"/>
                <a:chExt cx="285046" cy="253347"/>
              </a:xfrm>
            </p:grpSpPr>
            <p:grpSp>
              <p:nvGrpSpPr>
                <p:cNvPr id="87" name="Google Shape;87;p2"/>
                <p:cNvGrpSpPr/>
                <p:nvPr/>
              </p:nvGrpSpPr>
              <p:grpSpPr>
                <a:xfrm>
                  <a:off x="7313001" y="774508"/>
                  <a:ext cx="200747" cy="228523"/>
                  <a:chOff x="7313001" y="774508"/>
                  <a:chExt cx="200747" cy="228523"/>
                </a:xfrm>
              </p:grpSpPr>
              <p:sp>
                <p:nvSpPr>
                  <p:cNvPr id="88" name="Google Shape;88;p2"/>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89" name="Google Shape;89;p2"/>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2"/>
                <p:cNvGrpSpPr/>
                <p:nvPr/>
              </p:nvGrpSpPr>
              <p:grpSpPr>
                <a:xfrm>
                  <a:off x="7228702" y="809455"/>
                  <a:ext cx="200757" cy="218400"/>
                  <a:chOff x="7269477" y="781280"/>
                  <a:chExt cx="200757" cy="218400"/>
                </a:xfrm>
              </p:grpSpPr>
              <p:sp>
                <p:nvSpPr>
                  <p:cNvPr id="91" name="Google Shape;91;p2"/>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92" name="Google Shape;92;p2"/>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3" name="Google Shape;93;p2"/>
            <p:cNvGrpSpPr/>
            <p:nvPr/>
          </p:nvGrpSpPr>
          <p:grpSpPr>
            <a:xfrm>
              <a:off x="1145239" y="777487"/>
              <a:ext cx="800559" cy="204209"/>
              <a:chOff x="747420" y="664537"/>
              <a:chExt cx="800559" cy="204209"/>
            </a:xfrm>
          </p:grpSpPr>
          <p:grpSp>
            <p:nvGrpSpPr>
              <p:cNvPr id="94" name="Google Shape;94;p2"/>
              <p:cNvGrpSpPr/>
              <p:nvPr/>
            </p:nvGrpSpPr>
            <p:grpSpPr>
              <a:xfrm>
                <a:off x="1339984" y="664537"/>
                <a:ext cx="207995" cy="204209"/>
                <a:chOff x="1541700" y="658850"/>
                <a:chExt cx="253838" cy="249218"/>
              </a:xfrm>
            </p:grpSpPr>
            <p:sp>
              <p:nvSpPr>
                <p:cNvPr id="95" name="Google Shape;95;p2"/>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2"/>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98" name="Google Shape;98;p2"/>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99" name="Google Shape;99;p2"/>
          <p:cNvSpPr/>
          <p:nvPr/>
        </p:nvSpPr>
        <p:spPr>
          <a:xfrm>
            <a:off x="946050" y="1089176"/>
            <a:ext cx="7251900" cy="338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ph type="ctrTitle"/>
          </p:nvPr>
        </p:nvSpPr>
        <p:spPr>
          <a:xfrm>
            <a:off x="1649100" y="1253838"/>
            <a:ext cx="5845800" cy="1697400"/>
          </a:xfrm>
          <a:prstGeom prst="rect">
            <a:avLst/>
          </a:prstGeom>
        </p:spPr>
        <p:txBody>
          <a:bodyPr anchorCtr="0" anchor="ctr" bIns="0" lIns="0" spcFirstLastPara="1" rIns="0" wrap="square" tIns="0">
            <a:noAutofit/>
          </a:bodyPr>
          <a:lstStyle>
            <a:lvl1pPr lvl="0" algn="ctr">
              <a:lnSpc>
                <a:spcPct val="80000"/>
              </a:lnSpc>
              <a:spcBef>
                <a:spcPts val="0"/>
              </a:spcBef>
              <a:spcAft>
                <a:spcPts val="0"/>
              </a:spcAft>
              <a:buSzPts val="5200"/>
              <a:buNone/>
              <a:defRPr sz="5200">
                <a:solidFill>
                  <a:schemeClr val="accent3"/>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1" name="Google Shape;101;p2"/>
          <p:cNvSpPr txBox="1"/>
          <p:nvPr>
            <p:ph idx="1" type="subTitle"/>
          </p:nvPr>
        </p:nvSpPr>
        <p:spPr>
          <a:xfrm>
            <a:off x="2050919" y="3476800"/>
            <a:ext cx="4583700" cy="541500"/>
          </a:xfrm>
          <a:prstGeom prst="rect">
            <a:avLst/>
          </a:prstGeom>
          <a:solidFill>
            <a:schemeClr val="lt2"/>
          </a:solidFill>
        </p:spPr>
        <p:txBody>
          <a:bodyPr anchorCtr="0" anchor="ctr" bIns="0" lIns="0" spcFirstLastPara="1" rIns="0" wrap="square" tIns="0">
            <a:noAutofit/>
          </a:bodyPr>
          <a:lstStyle>
            <a:lvl1pPr lvl="0" algn="ctr">
              <a:lnSpc>
                <a:spcPct val="100000"/>
              </a:lnSpc>
              <a:spcBef>
                <a:spcPts val="0"/>
              </a:spcBef>
              <a:spcAft>
                <a:spcPts val="0"/>
              </a:spcAft>
              <a:buSzPts val="2800"/>
              <a:buNone/>
              <a:defRPr sz="1800">
                <a:latin typeface="Varela Round"/>
                <a:ea typeface="Varela Round"/>
                <a:cs typeface="Varela Round"/>
                <a:sym typeface="Varela Roun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7" name="Shape 857"/>
        <p:cNvGrpSpPr/>
        <p:nvPr/>
      </p:nvGrpSpPr>
      <p:grpSpPr>
        <a:xfrm>
          <a:off x="0" y="0"/>
          <a:ext cx="0" cy="0"/>
          <a:chOff x="0" y="0"/>
          <a:chExt cx="0" cy="0"/>
        </a:xfrm>
      </p:grpSpPr>
      <p:grpSp>
        <p:nvGrpSpPr>
          <p:cNvPr id="858" name="Google Shape;858;p11"/>
          <p:cNvGrpSpPr/>
          <p:nvPr/>
        </p:nvGrpSpPr>
        <p:grpSpPr>
          <a:xfrm>
            <a:off x="-23004" y="-1"/>
            <a:ext cx="9177565" cy="5143390"/>
            <a:chOff x="-23004" y="-1"/>
            <a:chExt cx="9177565" cy="5143390"/>
          </a:xfrm>
        </p:grpSpPr>
        <p:sp>
          <p:nvSpPr>
            <p:cNvPr id="859" name="Google Shape;859;p11"/>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1"/>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1"/>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1"/>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1"/>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1"/>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1"/>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1"/>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1"/>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1"/>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1"/>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7" name="Google Shape;917;p11"/>
          <p:cNvSpPr/>
          <p:nvPr/>
        </p:nvSpPr>
        <p:spPr>
          <a:xfrm>
            <a:off x="946050" y="1089175"/>
            <a:ext cx="7251900" cy="3381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1"/>
          <p:cNvSpPr/>
          <p:nvPr/>
        </p:nvSpPr>
        <p:spPr>
          <a:xfrm>
            <a:off x="946050" y="1089176"/>
            <a:ext cx="7251900" cy="338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9" name="Google Shape;919;p11"/>
          <p:cNvGrpSpPr/>
          <p:nvPr/>
        </p:nvGrpSpPr>
        <p:grpSpPr>
          <a:xfrm>
            <a:off x="875100" y="2141450"/>
            <a:ext cx="7449534" cy="2329875"/>
            <a:chOff x="875100" y="2141450"/>
            <a:chExt cx="7449534" cy="2329875"/>
          </a:xfrm>
        </p:grpSpPr>
        <p:sp>
          <p:nvSpPr>
            <p:cNvPr id="920" name="Google Shape;920;p11"/>
            <p:cNvSpPr/>
            <p:nvPr/>
          </p:nvSpPr>
          <p:spPr>
            <a:xfrm>
              <a:off x="875100" y="3115925"/>
              <a:ext cx="7449534" cy="1263272"/>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946050" y="3372125"/>
              <a:ext cx="7251900" cy="1099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rot="2700000">
              <a:off x="1301006" y="2510697"/>
              <a:ext cx="1248769" cy="1555144"/>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rot="3190588">
              <a:off x="2984816" y="2437407"/>
              <a:ext cx="1248751" cy="1555122"/>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flipH="1" rot="7609412">
              <a:off x="4730016" y="2437394"/>
              <a:ext cx="1248751" cy="1555122"/>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rot="3337315">
              <a:off x="6443445" y="2313459"/>
              <a:ext cx="1368488" cy="1804115"/>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rot="3337232">
              <a:off x="6792150" y="2572869"/>
              <a:ext cx="1105604" cy="1457516"/>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11"/>
          <p:cNvSpPr/>
          <p:nvPr/>
        </p:nvSpPr>
        <p:spPr>
          <a:xfrm>
            <a:off x="7187025" y="718900"/>
            <a:ext cx="1010914" cy="1034850"/>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rot="6525556">
            <a:off x="634440" y="942996"/>
            <a:ext cx="1792216" cy="1313380"/>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1"/>
          <p:cNvSpPr/>
          <p:nvPr/>
        </p:nvSpPr>
        <p:spPr>
          <a:xfrm rot="789901">
            <a:off x="1078312" y="595796"/>
            <a:ext cx="1036557" cy="1281072"/>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1"/>
          <p:cNvSpPr/>
          <p:nvPr/>
        </p:nvSpPr>
        <p:spPr>
          <a:xfrm rot="789901">
            <a:off x="1306617" y="774891"/>
            <a:ext cx="899974" cy="1050323"/>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1"/>
          <p:cNvSpPr/>
          <p:nvPr/>
        </p:nvSpPr>
        <p:spPr>
          <a:xfrm rot="2513567">
            <a:off x="4300818" y="891707"/>
            <a:ext cx="950680" cy="819575"/>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2" name="Google Shape;932;p11"/>
          <p:cNvGrpSpPr/>
          <p:nvPr/>
        </p:nvGrpSpPr>
        <p:grpSpPr>
          <a:xfrm>
            <a:off x="946050" y="672163"/>
            <a:ext cx="7251900" cy="417000"/>
            <a:chOff x="946050" y="672163"/>
            <a:chExt cx="7251900" cy="417000"/>
          </a:xfrm>
        </p:grpSpPr>
        <p:sp>
          <p:nvSpPr>
            <p:cNvPr id="933" name="Google Shape;933;p11"/>
            <p:cNvSpPr/>
            <p:nvPr/>
          </p:nvSpPr>
          <p:spPr>
            <a:xfrm>
              <a:off x="946050" y="672163"/>
              <a:ext cx="7251900" cy="4170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4" name="Google Shape;934;p11"/>
            <p:cNvGrpSpPr/>
            <p:nvPr/>
          </p:nvGrpSpPr>
          <p:grpSpPr>
            <a:xfrm>
              <a:off x="7209519" y="794061"/>
              <a:ext cx="789243" cy="171052"/>
              <a:chOff x="733775" y="310686"/>
              <a:chExt cx="789243" cy="171052"/>
            </a:xfrm>
          </p:grpSpPr>
          <p:sp>
            <p:nvSpPr>
              <p:cNvPr id="935" name="Google Shape;935;p11"/>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936" name="Google Shape;936;p11"/>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937" name="Google Shape;937;p11"/>
              <p:cNvGrpSpPr/>
              <p:nvPr/>
            </p:nvGrpSpPr>
            <p:grpSpPr>
              <a:xfrm>
                <a:off x="1015525" y="313175"/>
                <a:ext cx="184510" cy="164017"/>
                <a:chOff x="7228702" y="774508"/>
                <a:chExt cx="285046" cy="253347"/>
              </a:xfrm>
            </p:grpSpPr>
            <p:grpSp>
              <p:nvGrpSpPr>
                <p:cNvPr id="938" name="Google Shape;938;p11"/>
                <p:cNvGrpSpPr/>
                <p:nvPr/>
              </p:nvGrpSpPr>
              <p:grpSpPr>
                <a:xfrm>
                  <a:off x="7313001" y="774508"/>
                  <a:ext cx="200747" cy="228523"/>
                  <a:chOff x="7313001" y="774508"/>
                  <a:chExt cx="200747" cy="228523"/>
                </a:xfrm>
              </p:grpSpPr>
              <p:sp>
                <p:nvSpPr>
                  <p:cNvPr id="939" name="Google Shape;939;p11"/>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940" name="Google Shape;940;p11"/>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11"/>
                <p:cNvGrpSpPr/>
                <p:nvPr/>
              </p:nvGrpSpPr>
              <p:grpSpPr>
                <a:xfrm>
                  <a:off x="7228702" y="809455"/>
                  <a:ext cx="200757" cy="218400"/>
                  <a:chOff x="7269477" y="781280"/>
                  <a:chExt cx="200757" cy="218400"/>
                </a:xfrm>
              </p:grpSpPr>
              <p:sp>
                <p:nvSpPr>
                  <p:cNvPr id="942" name="Google Shape;942;p11"/>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943" name="Google Shape;943;p11"/>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44" name="Google Shape;944;p11"/>
            <p:cNvGrpSpPr/>
            <p:nvPr/>
          </p:nvGrpSpPr>
          <p:grpSpPr>
            <a:xfrm>
              <a:off x="1145239" y="777487"/>
              <a:ext cx="800559" cy="204209"/>
              <a:chOff x="747420" y="664537"/>
              <a:chExt cx="800559" cy="204209"/>
            </a:xfrm>
          </p:grpSpPr>
          <p:grpSp>
            <p:nvGrpSpPr>
              <p:cNvPr id="945" name="Google Shape;945;p11"/>
              <p:cNvGrpSpPr/>
              <p:nvPr/>
            </p:nvGrpSpPr>
            <p:grpSpPr>
              <a:xfrm>
                <a:off x="1339984" y="664537"/>
                <a:ext cx="207995" cy="204209"/>
                <a:chOff x="1541700" y="658850"/>
                <a:chExt cx="253838" cy="249218"/>
              </a:xfrm>
            </p:grpSpPr>
            <p:sp>
              <p:nvSpPr>
                <p:cNvPr id="946" name="Google Shape;946;p11"/>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1"/>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11"/>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949" name="Google Shape;949;p11"/>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950" name="Google Shape;950;p11"/>
          <p:cNvSpPr/>
          <p:nvPr/>
        </p:nvSpPr>
        <p:spPr>
          <a:xfrm>
            <a:off x="946050" y="1089426"/>
            <a:ext cx="7251900" cy="338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1"/>
          <p:cNvSpPr txBox="1"/>
          <p:nvPr>
            <p:ph hasCustomPrompt="1" type="title"/>
          </p:nvPr>
        </p:nvSpPr>
        <p:spPr>
          <a:xfrm>
            <a:off x="1243200" y="1582350"/>
            <a:ext cx="6657600" cy="989400"/>
          </a:xfrm>
          <a:prstGeom prst="rect">
            <a:avLst/>
          </a:prstGeom>
        </p:spPr>
        <p:txBody>
          <a:bodyPr anchorCtr="0" anchor="ctr" bIns="0" lIns="0" spcFirstLastPara="1" rIns="0" wrap="square" tIns="0">
            <a:noAutofit/>
          </a:bodyPr>
          <a:lstStyle>
            <a:lvl1pPr lvl="0" algn="ctr">
              <a:spcBef>
                <a:spcPts val="0"/>
              </a:spcBef>
              <a:spcAft>
                <a:spcPts val="0"/>
              </a:spcAft>
              <a:buSzPts val="7200"/>
              <a:buNone/>
              <a:defRPr sz="7500">
                <a:solidFill>
                  <a:schemeClr val="accent3"/>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952" name="Google Shape;952;p11"/>
          <p:cNvSpPr txBox="1"/>
          <p:nvPr>
            <p:ph idx="1" type="subTitle"/>
          </p:nvPr>
        </p:nvSpPr>
        <p:spPr>
          <a:xfrm>
            <a:off x="1608925" y="3476800"/>
            <a:ext cx="5280600" cy="5415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53" name="Shape 9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54" name="Shape 954"/>
        <p:cNvGrpSpPr/>
        <p:nvPr/>
      </p:nvGrpSpPr>
      <p:grpSpPr>
        <a:xfrm>
          <a:off x="0" y="0"/>
          <a:ext cx="0" cy="0"/>
          <a:chOff x="0" y="0"/>
          <a:chExt cx="0" cy="0"/>
        </a:xfrm>
      </p:grpSpPr>
      <p:grpSp>
        <p:nvGrpSpPr>
          <p:cNvPr id="955" name="Google Shape;955;p13"/>
          <p:cNvGrpSpPr/>
          <p:nvPr/>
        </p:nvGrpSpPr>
        <p:grpSpPr>
          <a:xfrm>
            <a:off x="-23004" y="-1"/>
            <a:ext cx="9177565" cy="5143390"/>
            <a:chOff x="-23004" y="-1"/>
            <a:chExt cx="9177565" cy="5143390"/>
          </a:xfrm>
        </p:grpSpPr>
        <p:sp>
          <p:nvSpPr>
            <p:cNvPr id="956" name="Google Shape;956;p13"/>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3"/>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3"/>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3"/>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3"/>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3"/>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3"/>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3"/>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3"/>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3"/>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3"/>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3"/>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3"/>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3"/>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3"/>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3"/>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3"/>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3"/>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3"/>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3"/>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3"/>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13"/>
          <p:cNvSpPr/>
          <p:nvPr/>
        </p:nvSpPr>
        <p:spPr>
          <a:xfrm>
            <a:off x="600600" y="1014000"/>
            <a:ext cx="7942800" cy="3748500"/>
          </a:xfrm>
          <a:prstGeom prst="rect">
            <a:avLst/>
          </a:prstGeom>
          <a:solidFill>
            <a:schemeClr val="accen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5" name="Google Shape;1015;p13"/>
          <p:cNvGrpSpPr/>
          <p:nvPr/>
        </p:nvGrpSpPr>
        <p:grpSpPr>
          <a:xfrm>
            <a:off x="3898049" y="4134564"/>
            <a:ext cx="1232672" cy="627928"/>
            <a:chOff x="2094425" y="748900"/>
            <a:chExt cx="887900" cy="452300"/>
          </a:xfrm>
        </p:grpSpPr>
        <p:sp>
          <p:nvSpPr>
            <p:cNvPr id="1016" name="Google Shape;1016;p13"/>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0" name="Google Shape;1020;p13"/>
          <p:cNvSpPr/>
          <p:nvPr/>
        </p:nvSpPr>
        <p:spPr>
          <a:xfrm>
            <a:off x="598182" y="3233454"/>
            <a:ext cx="1477624" cy="1512541"/>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rot="5400000">
            <a:off x="5987903" y="1373701"/>
            <a:ext cx="3032898" cy="2080346"/>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3" name="Google Shape;1023;p13"/>
          <p:cNvGrpSpPr/>
          <p:nvPr/>
        </p:nvGrpSpPr>
        <p:grpSpPr>
          <a:xfrm>
            <a:off x="600600" y="519300"/>
            <a:ext cx="7942800" cy="494700"/>
            <a:chOff x="600600" y="519300"/>
            <a:chExt cx="7942800" cy="494700"/>
          </a:xfrm>
        </p:grpSpPr>
        <p:sp>
          <p:nvSpPr>
            <p:cNvPr id="1024" name="Google Shape;1024;p13"/>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5" name="Google Shape;1025;p13"/>
            <p:cNvGrpSpPr/>
            <p:nvPr/>
          </p:nvGrpSpPr>
          <p:grpSpPr>
            <a:xfrm>
              <a:off x="7542569" y="681111"/>
              <a:ext cx="789243" cy="171052"/>
              <a:chOff x="733775" y="310686"/>
              <a:chExt cx="789243" cy="171052"/>
            </a:xfrm>
          </p:grpSpPr>
          <p:sp>
            <p:nvSpPr>
              <p:cNvPr id="1026" name="Google Shape;1026;p13"/>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027" name="Google Shape;1027;p13"/>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028" name="Google Shape;1028;p13"/>
              <p:cNvGrpSpPr/>
              <p:nvPr/>
            </p:nvGrpSpPr>
            <p:grpSpPr>
              <a:xfrm>
                <a:off x="1015525" y="313175"/>
                <a:ext cx="184510" cy="164017"/>
                <a:chOff x="7228702" y="774508"/>
                <a:chExt cx="285046" cy="253347"/>
              </a:xfrm>
            </p:grpSpPr>
            <p:grpSp>
              <p:nvGrpSpPr>
                <p:cNvPr id="1029" name="Google Shape;1029;p13"/>
                <p:cNvGrpSpPr/>
                <p:nvPr/>
              </p:nvGrpSpPr>
              <p:grpSpPr>
                <a:xfrm>
                  <a:off x="7313001" y="774508"/>
                  <a:ext cx="200747" cy="228523"/>
                  <a:chOff x="7313001" y="774508"/>
                  <a:chExt cx="200747" cy="228523"/>
                </a:xfrm>
              </p:grpSpPr>
              <p:sp>
                <p:nvSpPr>
                  <p:cNvPr id="1030" name="Google Shape;1030;p13"/>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031" name="Google Shape;1031;p13"/>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 name="Google Shape;1032;p13"/>
                <p:cNvGrpSpPr/>
                <p:nvPr/>
              </p:nvGrpSpPr>
              <p:grpSpPr>
                <a:xfrm>
                  <a:off x="7228702" y="809455"/>
                  <a:ext cx="200757" cy="218400"/>
                  <a:chOff x="7269477" y="781280"/>
                  <a:chExt cx="200757" cy="218400"/>
                </a:xfrm>
              </p:grpSpPr>
              <p:sp>
                <p:nvSpPr>
                  <p:cNvPr id="1033" name="Google Shape;1033;p13"/>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034" name="Google Shape;1034;p13"/>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035" name="Google Shape;1035;p13"/>
            <p:cNvGrpSpPr/>
            <p:nvPr/>
          </p:nvGrpSpPr>
          <p:grpSpPr>
            <a:xfrm>
              <a:off x="812189" y="664537"/>
              <a:ext cx="800559" cy="204209"/>
              <a:chOff x="747420" y="664537"/>
              <a:chExt cx="800559" cy="204209"/>
            </a:xfrm>
          </p:grpSpPr>
          <p:grpSp>
            <p:nvGrpSpPr>
              <p:cNvPr id="1036" name="Google Shape;1036;p13"/>
              <p:cNvGrpSpPr/>
              <p:nvPr/>
            </p:nvGrpSpPr>
            <p:grpSpPr>
              <a:xfrm>
                <a:off x="1339984" y="664537"/>
                <a:ext cx="207995" cy="204209"/>
                <a:chOff x="1541700" y="658850"/>
                <a:chExt cx="253838" cy="249218"/>
              </a:xfrm>
            </p:grpSpPr>
            <p:sp>
              <p:nvSpPr>
                <p:cNvPr id="1037" name="Google Shape;1037;p13"/>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9" name="Google Shape;1039;p13"/>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040" name="Google Shape;1040;p13"/>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041" name="Google Shape;1041;p13"/>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31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2" name="Google Shape;1042;p13"/>
          <p:cNvSpPr txBox="1"/>
          <p:nvPr>
            <p:ph idx="1" type="subTitle"/>
          </p:nvPr>
        </p:nvSpPr>
        <p:spPr>
          <a:xfrm>
            <a:off x="1795550" y="3208938"/>
            <a:ext cx="2367300" cy="46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3" name="Google Shape;1043;p13"/>
          <p:cNvSpPr txBox="1"/>
          <p:nvPr>
            <p:ph idx="2" type="subTitle"/>
          </p:nvPr>
        </p:nvSpPr>
        <p:spPr>
          <a:xfrm>
            <a:off x="1795550" y="3678738"/>
            <a:ext cx="23673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44" name="Google Shape;1044;p13"/>
          <p:cNvSpPr txBox="1"/>
          <p:nvPr>
            <p:ph hasCustomPrompt="1" idx="3" type="title"/>
          </p:nvPr>
        </p:nvSpPr>
        <p:spPr>
          <a:xfrm>
            <a:off x="876950" y="3579613"/>
            <a:ext cx="588000" cy="371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45" name="Google Shape;1045;p13"/>
          <p:cNvSpPr txBox="1"/>
          <p:nvPr>
            <p:ph idx="4" type="subTitle"/>
          </p:nvPr>
        </p:nvSpPr>
        <p:spPr>
          <a:xfrm>
            <a:off x="5733550" y="3208938"/>
            <a:ext cx="2367300" cy="46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6" name="Google Shape;1046;p13"/>
          <p:cNvSpPr txBox="1"/>
          <p:nvPr>
            <p:ph idx="5" type="subTitle"/>
          </p:nvPr>
        </p:nvSpPr>
        <p:spPr>
          <a:xfrm>
            <a:off x="5733550" y="3678738"/>
            <a:ext cx="23673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47" name="Google Shape;1047;p13"/>
          <p:cNvSpPr txBox="1"/>
          <p:nvPr>
            <p:ph hasCustomPrompt="1" idx="6" type="title"/>
          </p:nvPr>
        </p:nvSpPr>
        <p:spPr>
          <a:xfrm>
            <a:off x="4814950" y="3579613"/>
            <a:ext cx="588000" cy="371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48" name="Google Shape;1048;p13"/>
          <p:cNvSpPr txBox="1"/>
          <p:nvPr>
            <p:ph idx="7" type="subTitle"/>
          </p:nvPr>
        </p:nvSpPr>
        <p:spPr>
          <a:xfrm>
            <a:off x="1795550" y="1455113"/>
            <a:ext cx="2367300" cy="46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400"/>
              <a:buFont typeface="Gaegu"/>
              <a:buNone/>
              <a:defRPr b="1" sz="2600">
                <a:solidFill>
                  <a:schemeClr val="dk1"/>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49" name="Google Shape;1049;p13"/>
          <p:cNvSpPr txBox="1"/>
          <p:nvPr>
            <p:ph idx="8" type="subTitle"/>
          </p:nvPr>
        </p:nvSpPr>
        <p:spPr>
          <a:xfrm>
            <a:off x="1795550" y="1924913"/>
            <a:ext cx="23673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50" name="Google Shape;1050;p13"/>
          <p:cNvSpPr txBox="1"/>
          <p:nvPr>
            <p:ph hasCustomPrompt="1" idx="9" type="title"/>
          </p:nvPr>
        </p:nvSpPr>
        <p:spPr>
          <a:xfrm>
            <a:off x="876950" y="1825788"/>
            <a:ext cx="588000" cy="371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51" name="Google Shape;1051;p13"/>
          <p:cNvSpPr txBox="1"/>
          <p:nvPr>
            <p:ph idx="13" type="subTitle"/>
          </p:nvPr>
        </p:nvSpPr>
        <p:spPr>
          <a:xfrm>
            <a:off x="5733550" y="1455113"/>
            <a:ext cx="2367300" cy="46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052" name="Google Shape;1052;p13"/>
          <p:cNvSpPr txBox="1"/>
          <p:nvPr>
            <p:ph idx="14" type="subTitle"/>
          </p:nvPr>
        </p:nvSpPr>
        <p:spPr>
          <a:xfrm>
            <a:off x="5733550" y="1924913"/>
            <a:ext cx="2367300" cy="572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53" name="Google Shape;1053;p13"/>
          <p:cNvSpPr txBox="1"/>
          <p:nvPr>
            <p:ph hasCustomPrompt="1" idx="15" type="title"/>
          </p:nvPr>
        </p:nvSpPr>
        <p:spPr>
          <a:xfrm>
            <a:off x="4814950" y="1825788"/>
            <a:ext cx="588000" cy="3711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054" name="Shape 1054"/>
        <p:cNvGrpSpPr/>
        <p:nvPr/>
      </p:nvGrpSpPr>
      <p:grpSpPr>
        <a:xfrm>
          <a:off x="0" y="0"/>
          <a:ext cx="0" cy="0"/>
          <a:chOff x="0" y="0"/>
          <a:chExt cx="0" cy="0"/>
        </a:xfrm>
      </p:grpSpPr>
      <p:grpSp>
        <p:nvGrpSpPr>
          <p:cNvPr id="1055" name="Google Shape;1055;p14"/>
          <p:cNvGrpSpPr/>
          <p:nvPr/>
        </p:nvGrpSpPr>
        <p:grpSpPr>
          <a:xfrm>
            <a:off x="-23004" y="-1"/>
            <a:ext cx="9177565" cy="5143390"/>
            <a:chOff x="-23004" y="-1"/>
            <a:chExt cx="9177565" cy="5143390"/>
          </a:xfrm>
        </p:grpSpPr>
        <p:sp>
          <p:nvSpPr>
            <p:cNvPr id="1056" name="Google Shape;1056;p14"/>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4"/>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4"/>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4"/>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4"/>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4"/>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4"/>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4"/>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4"/>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4"/>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4"/>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4"/>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4"/>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4"/>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4" name="Google Shape;1114;p14"/>
          <p:cNvSpPr/>
          <p:nvPr/>
        </p:nvSpPr>
        <p:spPr>
          <a:xfrm>
            <a:off x="946050" y="1089175"/>
            <a:ext cx="7251900" cy="3381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4"/>
          <p:cNvSpPr/>
          <p:nvPr/>
        </p:nvSpPr>
        <p:spPr>
          <a:xfrm>
            <a:off x="946050" y="1089176"/>
            <a:ext cx="7251900" cy="338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6" name="Google Shape;1116;p14"/>
          <p:cNvGrpSpPr/>
          <p:nvPr/>
        </p:nvGrpSpPr>
        <p:grpSpPr>
          <a:xfrm>
            <a:off x="1239039" y="1391236"/>
            <a:ext cx="385328" cy="443858"/>
            <a:chOff x="1239039" y="1391236"/>
            <a:chExt cx="385328" cy="443858"/>
          </a:xfrm>
        </p:grpSpPr>
        <p:sp>
          <p:nvSpPr>
            <p:cNvPr id="1117" name="Google Shape;1117;p14"/>
            <p:cNvSpPr/>
            <p:nvPr/>
          </p:nvSpPr>
          <p:spPr>
            <a:xfrm>
              <a:off x="1561032" y="1577766"/>
              <a:ext cx="63334" cy="59565"/>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4"/>
            <p:cNvSpPr/>
            <p:nvPr/>
          </p:nvSpPr>
          <p:spPr>
            <a:xfrm>
              <a:off x="1463998" y="1698449"/>
              <a:ext cx="66291" cy="85801"/>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1496811" y="1391236"/>
              <a:ext cx="43750" cy="41607"/>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4"/>
            <p:cNvSpPr/>
            <p:nvPr/>
          </p:nvSpPr>
          <p:spPr>
            <a:xfrm>
              <a:off x="1412562" y="1502755"/>
              <a:ext cx="67695" cy="65108"/>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4"/>
            <p:cNvSpPr/>
            <p:nvPr/>
          </p:nvSpPr>
          <p:spPr>
            <a:xfrm>
              <a:off x="1402289" y="1597424"/>
              <a:ext cx="66069" cy="66808"/>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1334595" y="1777451"/>
              <a:ext cx="54466" cy="57644"/>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1283158" y="1416289"/>
              <a:ext cx="79445" cy="86466"/>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1239039" y="1561803"/>
              <a:ext cx="76563" cy="78189"/>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14"/>
          <p:cNvGrpSpPr/>
          <p:nvPr/>
        </p:nvGrpSpPr>
        <p:grpSpPr>
          <a:xfrm>
            <a:off x="872579" y="2881252"/>
            <a:ext cx="7396781" cy="2122829"/>
            <a:chOff x="872579" y="2881252"/>
            <a:chExt cx="7396781" cy="2122829"/>
          </a:xfrm>
        </p:grpSpPr>
        <p:grpSp>
          <p:nvGrpSpPr>
            <p:cNvPr id="1126" name="Google Shape;1126;p14"/>
            <p:cNvGrpSpPr/>
            <p:nvPr/>
          </p:nvGrpSpPr>
          <p:grpSpPr>
            <a:xfrm>
              <a:off x="933400" y="3795585"/>
              <a:ext cx="7277175" cy="675466"/>
              <a:chOff x="933416" y="2961528"/>
              <a:chExt cx="7277175" cy="1509422"/>
            </a:xfrm>
          </p:grpSpPr>
          <p:sp>
            <p:nvSpPr>
              <p:cNvPr id="1127" name="Google Shape;1127;p14"/>
              <p:cNvSpPr/>
              <p:nvPr/>
            </p:nvSpPr>
            <p:spPr>
              <a:xfrm>
                <a:off x="933416" y="2961528"/>
                <a:ext cx="7277175" cy="1374550"/>
              </a:xfrm>
              <a:custGeom>
                <a:rect b="b" l="l" r="r" t="t"/>
                <a:pathLst>
                  <a:path extrusionOk="0" h="54982" w="291087">
                    <a:moveTo>
                      <a:pt x="258" y="15340"/>
                    </a:moveTo>
                    <a:cubicBezTo>
                      <a:pt x="-2001" y="8100"/>
                      <a:pt x="10973" y="3234"/>
                      <a:pt x="23890" y="2481"/>
                    </a:cubicBezTo>
                    <a:cubicBezTo>
                      <a:pt x="36807" y="1728"/>
                      <a:pt x="58702" y="11228"/>
                      <a:pt x="77758" y="10822"/>
                    </a:cubicBezTo>
                    <a:cubicBezTo>
                      <a:pt x="96815" y="10417"/>
                      <a:pt x="113554" y="-821"/>
                      <a:pt x="138229" y="48"/>
                    </a:cubicBezTo>
                    <a:cubicBezTo>
                      <a:pt x="162904" y="917"/>
                      <a:pt x="201597" y="16035"/>
                      <a:pt x="225808" y="16035"/>
                    </a:cubicBezTo>
                    <a:cubicBezTo>
                      <a:pt x="250020" y="16035"/>
                      <a:pt x="273246" y="-879"/>
                      <a:pt x="283498" y="48"/>
                    </a:cubicBezTo>
                    <a:cubicBezTo>
                      <a:pt x="293750" y="975"/>
                      <a:pt x="292129" y="12676"/>
                      <a:pt x="287321" y="21596"/>
                    </a:cubicBezTo>
                    <a:cubicBezTo>
                      <a:pt x="282514" y="30516"/>
                      <a:pt x="296299" y="49515"/>
                      <a:pt x="254653" y="53569"/>
                    </a:cubicBezTo>
                    <a:cubicBezTo>
                      <a:pt x="213007" y="57624"/>
                      <a:pt x="79843" y="52295"/>
                      <a:pt x="37444" y="45923"/>
                    </a:cubicBezTo>
                    <a:cubicBezTo>
                      <a:pt x="-4955" y="39552"/>
                      <a:pt x="2517" y="22580"/>
                      <a:pt x="258" y="15340"/>
                    </a:cubicBezTo>
                    <a:close/>
                  </a:path>
                </a:pathLst>
              </a:custGeom>
              <a:solidFill>
                <a:schemeClr val="accent5"/>
              </a:solidFill>
              <a:ln>
                <a:noFill/>
              </a:ln>
            </p:spPr>
          </p:sp>
          <p:sp>
            <p:nvSpPr>
              <p:cNvPr id="1128" name="Google Shape;1128;p14"/>
              <p:cNvSpPr/>
              <p:nvPr/>
            </p:nvSpPr>
            <p:spPr>
              <a:xfrm>
                <a:off x="947025" y="3310250"/>
                <a:ext cx="7251900" cy="1160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9" name="Google Shape;1129;p14"/>
            <p:cNvSpPr/>
            <p:nvPr/>
          </p:nvSpPr>
          <p:spPr>
            <a:xfrm rot="3206269">
              <a:off x="5927183" y="3090543"/>
              <a:ext cx="1378921" cy="1704246"/>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rot="3100714">
              <a:off x="4344590" y="3150985"/>
              <a:ext cx="1146920" cy="1428308"/>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rot="2843414">
              <a:off x="2526740" y="3195069"/>
              <a:ext cx="1240550" cy="1447845"/>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4"/>
            <p:cNvSpPr/>
            <p:nvPr/>
          </p:nvSpPr>
          <p:spPr>
            <a:xfrm flipH="1" rot="-2843414">
              <a:off x="1205040" y="3195069"/>
              <a:ext cx="1240550" cy="1447845"/>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4"/>
            <p:cNvSpPr/>
            <p:nvPr/>
          </p:nvSpPr>
          <p:spPr>
            <a:xfrm flipH="1" rot="-3051725">
              <a:off x="6696060" y="3141221"/>
              <a:ext cx="1240553" cy="1447852"/>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 name="Google Shape;1134;p14"/>
          <p:cNvGrpSpPr/>
          <p:nvPr/>
        </p:nvGrpSpPr>
        <p:grpSpPr>
          <a:xfrm>
            <a:off x="946050" y="672163"/>
            <a:ext cx="7251900" cy="3798913"/>
            <a:chOff x="946050" y="672163"/>
            <a:chExt cx="7251900" cy="3798913"/>
          </a:xfrm>
        </p:grpSpPr>
        <p:sp>
          <p:nvSpPr>
            <p:cNvPr id="1135" name="Google Shape;1135;p14"/>
            <p:cNvSpPr/>
            <p:nvPr/>
          </p:nvSpPr>
          <p:spPr>
            <a:xfrm>
              <a:off x="946050" y="1089176"/>
              <a:ext cx="7251900" cy="338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6" name="Google Shape;1136;p14"/>
            <p:cNvGrpSpPr/>
            <p:nvPr/>
          </p:nvGrpSpPr>
          <p:grpSpPr>
            <a:xfrm>
              <a:off x="946050" y="672163"/>
              <a:ext cx="7251900" cy="417000"/>
              <a:chOff x="946050" y="672163"/>
              <a:chExt cx="7251900" cy="417000"/>
            </a:xfrm>
          </p:grpSpPr>
          <p:sp>
            <p:nvSpPr>
              <p:cNvPr id="1137" name="Google Shape;1137;p14"/>
              <p:cNvSpPr/>
              <p:nvPr/>
            </p:nvSpPr>
            <p:spPr>
              <a:xfrm>
                <a:off x="946050" y="672163"/>
                <a:ext cx="7251900" cy="4170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8" name="Google Shape;1138;p14"/>
              <p:cNvGrpSpPr/>
              <p:nvPr/>
            </p:nvGrpSpPr>
            <p:grpSpPr>
              <a:xfrm>
                <a:off x="7209519" y="794061"/>
                <a:ext cx="789243" cy="171052"/>
                <a:chOff x="733775" y="310686"/>
                <a:chExt cx="789243" cy="171052"/>
              </a:xfrm>
            </p:grpSpPr>
            <p:sp>
              <p:nvSpPr>
                <p:cNvPr id="1139" name="Google Shape;1139;p14"/>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140" name="Google Shape;1140;p14"/>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141" name="Google Shape;1141;p14"/>
                <p:cNvGrpSpPr/>
                <p:nvPr/>
              </p:nvGrpSpPr>
              <p:grpSpPr>
                <a:xfrm>
                  <a:off x="1015525" y="313175"/>
                  <a:ext cx="184510" cy="164017"/>
                  <a:chOff x="7228702" y="774508"/>
                  <a:chExt cx="285046" cy="253347"/>
                </a:xfrm>
              </p:grpSpPr>
              <p:grpSp>
                <p:nvGrpSpPr>
                  <p:cNvPr id="1142" name="Google Shape;1142;p14"/>
                  <p:cNvGrpSpPr/>
                  <p:nvPr/>
                </p:nvGrpSpPr>
                <p:grpSpPr>
                  <a:xfrm>
                    <a:off x="7313001" y="774508"/>
                    <a:ext cx="200747" cy="228523"/>
                    <a:chOff x="7313001" y="774508"/>
                    <a:chExt cx="200747" cy="228523"/>
                  </a:xfrm>
                </p:grpSpPr>
                <p:sp>
                  <p:nvSpPr>
                    <p:cNvPr id="1143" name="Google Shape;1143;p14"/>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144" name="Google Shape;1144;p14"/>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14"/>
                  <p:cNvGrpSpPr/>
                  <p:nvPr/>
                </p:nvGrpSpPr>
                <p:grpSpPr>
                  <a:xfrm>
                    <a:off x="7228702" y="809455"/>
                    <a:ext cx="200757" cy="218400"/>
                    <a:chOff x="7269477" y="781280"/>
                    <a:chExt cx="200757" cy="218400"/>
                  </a:xfrm>
                </p:grpSpPr>
                <p:sp>
                  <p:nvSpPr>
                    <p:cNvPr id="1146" name="Google Shape;1146;p14"/>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147" name="Google Shape;1147;p14"/>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48" name="Google Shape;1148;p14"/>
              <p:cNvGrpSpPr/>
              <p:nvPr/>
            </p:nvGrpSpPr>
            <p:grpSpPr>
              <a:xfrm>
                <a:off x="1145239" y="777487"/>
                <a:ext cx="800559" cy="204209"/>
                <a:chOff x="747420" y="664537"/>
                <a:chExt cx="800559" cy="204209"/>
              </a:xfrm>
            </p:grpSpPr>
            <p:grpSp>
              <p:nvGrpSpPr>
                <p:cNvPr id="1149" name="Google Shape;1149;p14"/>
                <p:cNvGrpSpPr/>
                <p:nvPr/>
              </p:nvGrpSpPr>
              <p:grpSpPr>
                <a:xfrm>
                  <a:off x="1339984" y="664537"/>
                  <a:ext cx="207995" cy="204209"/>
                  <a:chOff x="1541700" y="658850"/>
                  <a:chExt cx="253838" cy="249218"/>
                </a:xfrm>
              </p:grpSpPr>
              <p:sp>
                <p:nvSpPr>
                  <p:cNvPr id="1150" name="Google Shape;1150;p14"/>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4"/>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2" name="Google Shape;1152;p14"/>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153" name="Google Shape;1153;p14"/>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sp>
        <p:nvSpPr>
          <p:cNvPr id="1154" name="Google Shape;1154;p14"/>
          <p:cNvSpPr txBox="1"/>
          <p:nvPr>
            <p:ph type="title"/>
          </p:nvPr>
        </p:nvSpPr>
        <p:spPr>
          <a:xfrm>
            <a:off x="1509000" y="1551600"/>
            <a:ext cx="6126000" cy="14676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spcBef>
                <a:spcPts val="0"/>
              </a:spcBef>
              <a:spcAft>
                <a:spcPts val="0"/>
              </a:spcAft>
              <a:buSzPts val="3000"/>
              <a:buNone/>
              <a:defRPr b="0" sz="2000">
                <a:solidFill>
                  <a:schemeClr val="dk2"/>
                </a:solidFill>
                <a:latin typeface="Varela Round"/>
                <a:ea typeface="Varela Round"/>
                <a:cs typeface="Varela Round"/>
                <a:sym typeface="Varela Round"/>
              </a:defRPr>
            </a:lvl1pPr>
            <a:lvl2pPr lvl="1" rtl="0">
              <a:spcBef>
                <a:spcPts val="0"/>
              </a:spcBef>
              <a:spcAft>
                <a:spcPts val="0"/>
              </a:spcAft>
              <a:buSzPts val="2800"/>
              <a:buFont typeface="Gaegu"/>
              <a:buNone/>
              <a:defRPr b="1">
                <a:latin typeface="Gaegu"/>
                <a:ea typeface="Gaegu"/>
                <a:cs typeface="Gaegu"/>
                <a:sym typeface="Gaegu"/>
              </a:defRPr>
            </a:lvl2pPr>
            <a:lvl3pPr lvl="2" rtl="0">
              <a:spcBef>
                <a:spcPts val="0"/>
              </a:spcBef>
              <a:spcAft>
                <a:spcPts val="0"/>
              </a:spcAft>
              <a:buSzPts val="2800"/>
              <a:buFont typeface="Gaegu"/>
              <a:buNone/>
              <a:defRPr b="1">
                <a:latin typeface="Gaegu"/>
                <a:ea typeface="Gaegu"/>
                <a:cs typeface="Gaegu"/>
                <a:sym typeface="Gaegu"/>
              </a:defRPr>
            </a:lvl3pPr>
            <a:lvl4pPr lvl="3" rtl="0">
              <a:spcBef>
                <a:spcPts val="0"/>
              </a:spcBef>
              <a:spcAft>
                <a:spcPts val="0"/>
              </a:spcAft>
              <a:buSzPts val="2800"/>
              <a:buFont typeface="Gaegu"/>
              <a:buNone/>
              <a:defRPr b="1">
                <a:latin typeface="Gaegu"/>
                <a:ea typeface="Gaegu"/>
                <a:cs typeface="Gaegu"/>
                <a:sym typeface="Gaegu"/>
              </a:defRPr>
            </a:lvl4pPr>
            <a:lvl5pPr lvl="4" rtl="0">
              <a:spcBef>
                <a:spcPts val="0"/>
              </a:spcBef>
              <a:spcAft>
                <a:spcPts val="0"/>
              </a:spcAft>
              <a:buSzPts val="2800"/>
              <a:buFont typeface="Gaegu"/>
              <a:buNone/>
              <a:defRPr b="1">
                <a:latin typeface="Gaegu"/>
                <a:ea typeface="Gaegu"/>
                <a:cs typeface="Gaegu"/>
                <a:sym typeface="Gaegu"/>
              </a:defRPr>
            </a:lvl5pPr>
            <a:lvl6pPr lvl="5" rtl="0">
              <a:spcBef>
                <a:spcPts val="0"/>
              </a:spcBef>
              <a:spcAft>
                <a:spcPts val="0"/>
              </a:spcAft>
              <a:buSzPts val="2800"/>
              <a:buFont typeface="Gaegu"/>
              <a:buNone/>
              <a:defRPr b="1">
                <a:latin typeface="Gaegu"/>
                <a:ea typeface="Gaegu"/>
                <a:cs typeface="Gaegu"/>
                <a:sym typeface="Gaegu"/>
              </a:defRPr>
            </a:lvl6pPr>
            <a:lvl7pPr lvl="6" rtl="0">
              <a:spcBef>
                <a:spcPts val="0"/>
              </a:spcBef>
              <a:spcAft>
                <a:spcPts val="0"/>
              </a:spcAft>
              <a:buSzPts val="2800"/>
              <a:buFont typeface="Gaegu"/>
              <a:buNone/>
              <a:defRPr b="1">
                <a:latin typeface="Gaegu"/>
                <a:ea typeface="Gaegu"/>
                <a:cs typeface="Gaegu"/>
                <a:sym typeface="Gaegu"/>
              </a:defRPr>
            </a:lvl7pPr>
            <a:lvl8pPr lvl="7" rtl="0">
              <a:spcBef>
                <a:spcPts val="0"/>
              </a:spcBef>
              <a:spcAft>
                <a:spcPts val="0"/>
              </a:spcAft>
              <a:buSzPts val="2800"/>
              <a:buFont typeface="Gaegu"/>
              <a:buNone/>
              <a:defRPr b="1">
                <a:latin typeface="Gaegu"/>
                <a:ea typeface="Gaegu"/>
                <a:cs typeface="Gaegu"/>
                <a:sym typeface="Gaegu"/>
              </a:defRPr>
            </a:lvl8pPr>
            <a:lvl9pPr lvl="8" rtl="0">
              <a:spcBef>
                <a:spcPts val="0"/>
              </a:spcBef>
              <a:spcAft>
                <a:spcPts val="0"/>
              </a:spcAft>
              <a:buSzPts val="2800"/>
              <a:buFont typeface="Gaegu"/>
              <a:buNone/>
              <a:defRPr b="1">
                <a:latin typeface="Gaegu"/>
                <a:ea typeface="Gaegu"/>
                <a:cs typeface="Gaegu"/>
                <a:sym typeface="Gaegu"/>
              </a:defRPr>
            </a:lvl9pPr>
          </a:lstStyle>
          <a:p/>
        </p:txBody>
      </p:sp>
      <p:sp>
        <p:nvSpPr>
          <p:cNvPr id="1155" name="Google Shape;1155;p14"/>
          <p:cNvSpPr txBox="1"/>
          <p:nvPr>
            <p:ph idx="2" type="title"/>
          </p:nvPr>
        </p:nvSpPr>
        <p:spPr>
          <a:xfrm>
            <a:off x="1509000" y="3019197"/>
            <a:ext cx="6126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2400">
                <a:solidFill>
                  <a:schemeClr val="accent3"/>
                </a:solidFill>
              </a:defRPr>
            </a:lvl1pPr>
            <a:lvl2pPr lvl="1" rtl="0">
              <a:spcBef>
                <a:spcPts val="0"/>
              </a:spcBef>
              <a:spcAft>
                <a:spcPts val="0"/>
              </a:spcAft>
              <a:buSzPts val="2800"/>
              <a:buNone/>
              <a:defRPr>
                <a:latin typeface="Varela Round"/>
                <a:ea typeface="Varela Round"/>
                <a:cs typeface="Varela Round"/>
                <a:sym typeface="Varela Round"/>
              </a:defRPr>
            </a:lvl2pPr>
            <a:lvl3pPr lvl="2" rtl="0">
              <a:spcBef>
                <a:spcPts val="0"/>
              </a:spcBef>
              <a:spcAft>
                <a:spcPts val="0"/>
              </a:spcAft>
              <a:buSzPts val="2800"/>
              <a:buNone/>
              <a:defRPr>
                <a:latin typeface="Varela Round"/>
                <a:ea typeface="Varela Round"/>
                <a:cs typeface="Varela Round"/>
                <a:sym typeface="Varela Round"/>
              </a:defRPr>
            </a:lvl3pPr>
            <a:lvl4pPr lvl="3" rtl="0">
              <a:spcBef>
                <a:spcPts val="0"/>
              </a:spcBef>
              <a:spcAft>
                <a:spcPts val="0"/>
              </a:spcAft>
              <a:buSzPts val="2800"/>
              <a:buNone/>
              <a:defRPr>
                <a:latin typeface="Varela Round"/>
                <a:ea typeface="Varela Round"/>
                <a:cs typeface="Varela Round"/>
                <a:sym typeface="Varela Round"/>
              </a:defRPr>
            </a:lvl4pPr>
            <a:lvl5pPr lvl="4" rtl="0">
              <a:spcBef>
                <a:spcPts val="0"/>
              </a:spcBef>
              <a:spcAft>
                <a:spcPts val="0"/>
              </a:spcAft>
              <a:buSzPts val="2800"/>
              <a:buNone/>
              <a:defRPr>
                <a:latin typeface="Varela Round"/>
                <a:ea typeface="Varela Round"/>
                <a:cs typeface="Varela Round"/>
                <a:sym typeface="Varela Round"/>
              </a:defRPr>
            </a:lvl5pPr>
            <a:lvl6pPr lvl="5" rtl="0">
              <a:spcBef>
                <a:spcPts val="0"/>
              </a:spcBef>
              <a:spcAft>
                <a:spcPts val="0"/>
              </a:spcAft>
              <a:buSzPts val="2800"/>
              <a:buNone/>
              <a:defRPr>
                <a:latin typeface="Varela Round"/>
                <a:ea typeface="Varela Round"/>
                <a:cs typeface="Varela Round"/>
                <a:sym typeface="Varela Round"/>
              </a:defRPr>
            </a:lvl6pPr>
            <a:lvl7pPr lvl="6" rtl="0">
              <a:spcBef>
                <a:spcPts val="0"/>
              </a:spcBef>
              <a:spcAft>
                <a:spcPts val="0"/>
              </a:spcAft>
              <a:buSzPts val="2800"/>
              <a:buNone/>
              <a:defRPr>
                <a:latin typeface="Varela Round"/>
                <a:ea typeface="Varela Round"/>
                <a:cs typeface="Varela Round"/>
                <a:sym typeface="Varela Round"/>
              </a:defRPr>
            </a:lvl7pPr>
            <a:lvl8pPr lvl="7" rtl="0">
              <a:spcBef>
                <a:spcPts val="0"/>
              </a:spcBef>
              <a:spcAft>
                <a:spcPts val="0"/>
              </a:spcAft>
              <a:buSzPts val="2800"/>
              <a:buNone/>
              <a:defRPr>
                <a:latin typeface="Varela Round"/>
                <a:ea typeface="Varela Round"/>
                <a:cs typeface="Varela Round"/>
                <a:sym typeface="Varela Round"/>
              </a:defRPr>
            </a:lvl8pPr>
            <a:lvl9pPr lvl="8" rtl="0">
              <a:spcBef>
                <a:spcPts val="0"/>
              </a:spcBef>
              <a:spcAft>
                <a:spcPts val="0"/>
              </a:spcAft>
              <a:buSzPts val="2800"/>
              <a:buNone/>
              <a:defRPr>
                <a:latin typeface="Varela Round"/>
                <a:ea typeface="Varela Round"/>
                <a:cs typeface="Varela Round"/>
                <a:sym typeface="Varela Roun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156" name="Shape 1156"/>
        <p:cNvGrpSpPr/>
        <p:nvPr/>
      </p:nvGrpSpPr>
      <p:grpSpPr>
        <a:xfrm>
          <a:off x="0" y="0"/>
          <a:ext cx="0" cy="0"/>
          <a:chOff x="0" y="0"/>
          <a:chExt cx="0" cy="0"/>
        </a:xfrm>
      </p:grpSpPr>
      <p:grpSp>
        <p:nvGrpSpPr>
          <p:cNvPr id="1157" name="Google Shape;1157;p15"/>
          <p:cNvGrpSpPr/>
          <p:nvPr/>
        </p:nvGrpSpPr>
        <p:grpSpPr>
          <a:xfrm>
            <a:off x="-23004" y="-1"/>
            <a:ext cx="9177565" cy="5143390"/>
            <a:chOff x="-23004" y="-1"/>
            <a:chExt cx="9177565" cy="5143390"/>
          </a:xfrm>
        </p:grpSpPr>
        <p:sp>
          <p:nvSpPr>
            <p:cNvPr id="1158" name="Google Shape;1158;p15"/>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5"/>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5"/>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5"/>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5"/>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5"/>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5"/>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5"/>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5"/>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5"/>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5"/>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5"/>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5"/>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5"/>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6" name="Google Shape;1216;p15"/>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7" name="Google Shape;1217;p15"/>
          <p:cNvGrpSpPr/>
          <p:nvPr/>
        </p:nvGrpSpPr>
        <p:grpSpPr>
          <a:xfrm rot="10800000">
            <a:off x="3223925" y="847675"/>
            <a:ext cx="887900" cy="452300"/>
            <a:chOff x="2094425" y="748900"/>
            <a:chExt cx="887900" cy="452300"/>
          </a:xfrm>
        </p:grpSpPr>
        <p:sp>
          <p:nvSpPr>
            <p:cNvPr id="1218" name="Google Shape;1218;p15"/>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5"/>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5"/>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rgbClr val="C09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2" name="Google Shape;1222;p15"/>
          <p:cNvSpPr/>
          <p:nvPr/>
        </p:nvSpPr>
        <p:spPr>
          <a:xfrm rot="-6700904">
            <a:off x="7591217" y="721081"/>
            <a:ext cx="939217" cy="809735"/>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5"/>
          <p:cNvSpPr/>
          <p:nvPr/>
        </p:nvSpPr>
        <p:spPr>
          <a:xfrm>
            <a:off x="600600" y="3189376"/>
            <a:ext cx="1536718" cy="1573103"/>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4" name="Google Shape;1224;p15"/>
          <p:cNvGrpSpPr/>
          <p:nvPr/>
        </p:nvGrpSpPr>
        <p:grpSpPr>
          <a:xfrm>
            <a:off x="600600" y="519300"/>
            <a:ext cx="7942800" cy="494700"/>
            <a:chOff x="600600" y="519300"/>
            <a:chExt cx="7942800" cy="494700"/>
          </a:xfrm>
        </p:grpSpPr>
        <p:sp>
          <p:nvSpPr>
            <p:cNvPr id="1225" name="Google Shape;1225;p15"/>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6" name="Google Shape;1226;p15"/>
            <p:cNvGrpSpPr/>
            <p:nvPr/>
          </p:nvGrpSpPr>
          <p:grpSpPr>
            <a:xfrm>
              <a:off x="7542569" y="681111"/>
              <a:ext cx="789243" cy="171052"/>
              <a:chOff x="733775" y="310686"/>
              <a:chExt cx="789243" cy="171052"/>
            </a:xfrm>
          </p:grpSpPr>
          <p:sp>
            <p:nvSpPr>
              <p:cNvPr id="1227" name="Google Shape;1227;p15"/>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228" name="Google Shape;1228;p15"/>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229" name="Google Shape;1229;p15"/>
              <p:cNvGrpSpPr/>
              <p:nvPr/>
            </p:nvGrpSpPr>
            <p:grpSpPr>
              <a:xfrm>
                <a:off x="1015525" y="313175"/>
                <a:ext cx="184510" cy="164017"/>
                <a:chOff x="7228702" y="774508"/>
                <a:chExt cx="285046" cy="253347"/>
              </a:xfrm>
            </p:grpSpPr>
            <p:grpSp>
              <p:nvGrpSpPr>
                <p:cNvPr id="1230" name="Google Shape;1230;p15"/>
                <p:cNvGrpSpPr/>
                <p:nvPr/>
              </p:nvGrpSpPr>
              <p:grpSpPr>
                <a:xfrm>
                  <a:off x="7313001" y="774508"/>
                  <a:ext cx="200747" cy="228523"/>
                  <a:chOff x="7313001" y="774508"/>
                  <a:chExt cx="200747" cy="228523"/>
                </a:xfrm>
              </p:grpSpPr>
              <p:sp>
                <p:nvSpPr>
                  <p:cNvPr id="1231" name="Google Shape;1231;p15"/>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232" name="Google Shape;1232;p15"/>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3" name="Google Shape;1233;p15"/>
                <p:cNvGrpSpPr/>
                <p:nvPr/>
              </p:nvGrpSpPr>
              <p:grpSpPr>
                <a:xfrm>
                  <a:off x="7228702" y="809455"/>
                  <a:ext cx="200757" cy="218400"/>
                  <a:chOff x="7269477" y="781280"/>
                  <a:chExt cx="200757" cy="218400"/>
                </a:xfrm>
              </p:grpSpPr>
              <p:sp>
                <p:nvSpPr>
                  <p:cNvPr id="1234" name="Google Shape;1234;p15"/>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235" name="Google Shape;1235;p15"/>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236" name="Google Shape;1236;p15"/>
            <p:cNvGrpSpPr/>
            <p:nvPr/>
          </p:nvGrpSpPr>
          <p:grpSpPr>
            <a:xfrm>
              <a:off x="812189" y="664537"/>
              <a:ext cx="800559" cy="204209"/>
              <a:chOff x="747420" y="664537"/>
              <a:chExt cx="800559" cy="204209"/>
            </a:xfrm>
          </p:grpSpPr>
          <p:grpSp>
            <p:nvGrpSpPr>
              <p:cNvPr id="1237" name="Google Shape;1237;p15"/>
              <p:cNvGrpSpPr/>
              <p:nvPr/>
            </p:nvGrpSpPr>
            <p:grpSpPr>
              <a:xfrm>
                <a:off x="1339984" y="664537"/>
                <a:ext cx="207995" cy="204209"/>
                <a:chOff x="1541700" y="658850"/>
                <a:chExt cx="253838" cy="249218"/>
              </a:xfrm>
            </p:grpSpPr>
            <p:sp>
              <p:nvSpPr>
                <p:cNvPr id="1238" name="Google Shape;1238;p15"/>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5"/>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0" name="Google Shape;1240;p15"/>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241" name="Google Shape;1241;p15"/>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nvGrpSpPr>
          <p:cNvPr id="1242" name="Google Shape;1242;p15"/>
          <p:cNvGrpSpPr/>
          <p:nvPr/>
        </p:nvGrpSpPr>
        <p:grpSpPr>
          <a:xfrm>
            <a:off x="7127404" y="2588027"/>
            <a:ext cx="1416114" cy="1573141"/>
            <a:chOff x="7393400" y="2351813"/>
            <a:chExt cx="1150003" cy="1277522"/>
          </a:xfrm>
        </p:grpSpPr>
        <p:sp>
          <p:nvSpPr>
            <p:cNvPr id="1243" name="Google Shape;1243;p15"/>
            <p:cNvSpPr/>
            <p:nvPr/>
          </p:nvSpPr>
          <p:spPr>
            <a:xfrm flipH="1">
              <a:off x="7488154" y="2439655"/>
              <a:ext cx="962609" cy="1189680"/>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5"/>
            <p:cNvSpPr/>
            <p:nvPr/>
          </p:nvSpPr>
          <p:spPr>
            <a:xfrm flipH="1">
              <a:off x="7603570" y="2351813"/>
              <a:ext cx="939833" cy="1170414"/>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5"/>
            <p:cNvSpPr/>
            <p:nvPr/>
          </p:nvSpPr>
          <p:spPr>
            <a:xfrm flipH="1">
              <a:off x="7393400" y="2570576"/>
              <a:ext cx="835770" cy="975393"/>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6" name="Google Shape;1246;p15"/>
          <p:cNvGrpSpPr/>
          <p:nvPr/>
        </p:nvGrpSpPr>
        <p:grpSpPr>
          <a:xfrm>
            <a:off x="719995" y="1169131"/>
            <a:ext cx="439697" cy="506486"/>
            <a:chOff x="3150425" y="3024575"/>
            <a:chExt cx="130350" cy="150150"/>
          </a:xfrm>
        </p:grpSpPr>
        <p:sp>
          <p:nvSpPr>
            <p:cNvPr id="1247" name="Google Shape;1247;p15"/>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5"/>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5"/>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5"/>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5"/>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5"/>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5"/>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5"/>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5" name="Google Shape;1255;p15"/>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5"/>
          <p:cNvSpPr txBox="1"/>
          <p:nvPr>
            <p:ph idx="1" type="subTitle"/>
          </p:nvPr>
        </p:nvSpPr>
        <p:spPr>
          <a:xfrm>
            <a:off x="1125697" y="2831875"/>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257" name="Google Shape;1257;p15"/>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8" name="Google Shape;1258;p15"/>
          <p:cNvSpPr txBox="1"/>
          <p:nvPr>
            <p:ph idx="2" type="subTitle"/>
          </p:nvPr>
        </p:nvSpPr>
        <p:spPr>
          <a:xfrm>
            <a:off x="1125697" y="3301675"/>
            <a:ext cx="1874700" cy="85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59" name="Google Shape;1259;p15"/>
          <p:cNvSpPr txBox="1"/>
          <p:nvPr>
            <p:ph idx="3" type="subTitle"/>
          </p:nvPr>
        </p:nvSpPr>
        <p:spPr>
          <a:xfrm>
            <a:off x="3634647" y="2831875"/>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260" name="Google Shape;1260;p15"/>
          <p:cNvSpPr txBox="1"/>
          <p:nvPr>
            <p:ph idx="4" type="subTitle"/>
          </p:nvPr>
        </p:nvSpPr>
        <p:spPr>
          <a:xfrm>
            <a:off x="3634647" y="3301675"/>
            <a:ext cx="1874700" cy="85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61" name="Google Shape;1261;p15"/>
          <p:cNvSpPr txBox="1"/>
          <p:nvPr>
            <p:ph idx="5" type="subTitle"/>
          </p:nvPr>
        </p:nvSpPr>
        <p:spPr>
          <a:xfrm>
            <a:off x="6143597" y="2831875"/>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262" name="Google Shape;1262;p15"/>
          <p:cNvSpPr txBox="1"/>
          <p:nvPr>
            <p:ph idx="6" type="subTitle"/>
          </p:nvPr>
        </p:nvSpPr>
        <p:spPr>
          <a:xfrm>
            <a:off x="6143597" y="3301675"/>
            <a:ext cx="1874700" cy="85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1263" name="Shape 1263"/>
        <p:cNvGrpSpPr/>
        <p:nvPr/>
      </p:nvGrpSpPr>
      <p:grpSpPr>
        <a:xfrm>
          <a:off x="0" y="0"/>
          <a:ext cx="0" cy="0"/>
          <a:chOff x="0" y="0"/>
          <a:chExt cx="0" cy="0"/>
        </a:xfrm>
      </p:grpSpPr>
      <p:grpSp>
        <p:nvGrpSpPr>
          <p:cNvPr id="1264" name="Google Shape;1264;p16"/>
          <p:cNvGrpSpPr/>
          <p:nvPr/>
        </p:nvGrpSpPr>
        <p:grpSpPr>
          <a:xfrm>
            <a:off x="-23004" y="-1"/>
            <a:ext cx="9177565" cy="5143390"/>
            <a:chOff x="-23004" y="-1"/>
            <a:chExt cx="9177565" cy="5143390"/>
          </a:xfrm>
        </p:grpSpPr>
        <p:sp>
          <p:nvSpPr>
            <p:cNvPr id="1265" name="Google Shape;1265;p16"/>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6"/>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6"/>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6"/>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6"/>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6"/>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6"/>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6"/>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6"/>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6"/>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6"/>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6"/>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6"/>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6"/>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6"/>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6"/>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6"/>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6"/>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6"/>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6"/>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6"/>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6"/>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6"/>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6"/>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6"/>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6"/>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6"/>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6"/>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6"/>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6"/>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6"/>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6"/>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6"/>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6"/>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3" name="Google Shape;1323;p16"/>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6"/>
          <p:cNvSpPr/>
          <p:nvPr/>
        </p:nvSpPr>
        <p:spPr>
          <a:xfrm>
            <a:off x="794774" y="1172835"/>
            <a:ext cx="296828" cy="352438"/>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5" name="Google Shape;1325;p16"/>
          <p:cNvGrpSpPr/>
          <p:nvPr/>
        </p:nvGrpSpPr>
        <p:grpSpPr>
          <a:xfrm flipH="1" rot="4458991">
            <a:off x="5248835" y="528243"/>
            <a:ext cx="681692" cy="1165263"/>
            <a:chOff x="478350" y="474400"/>
            <a:chExt cx="344250" cy="588450"/>
          </a:xfrm>
        </p:grpSpPr>
        <p:sp>
          <p:nvSpPr>
            <p:cNvPr id="1326" name="Google Shape;1326;p16"/>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6"/>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8" name="Google Shape;1328;p16"/>
          <p:cNvGrpSpPr/>
          <p:nvPr/>
        </p:nvGrpSpPr>
        <p:grpSpPr>
          <a:xfrm>
            <a:off x="600600" y="519300"/>
            <a:ext cx="7942800" cy="494700"/>
            <a:chOff x="600600" y="519300"/>
            <a:chExt cx="7942800" cy="494700"/>
          </a:xfrm>
        </p:grpSpPr>
        <p:sp>
          <p:nvSpPr>
            <p:cNvPr id="1329" name="Google Shape;1329;p16"/>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0" name="Google Shape;1330;p16"/>
            <p:cNvGrpSpPr/>
            <p:nvPr/>
          </p:nvGrpSpPr>
          <p:grpSpPr>
            <a:xfrm>
              <a:off x="7542569" y="681111"/>
              <a:ext cx="789243" cy="171052"/>
              <a:chOff x="733775" y="310686"/>
              <a:chExt cx="789243" cy="171052"/>
            </a:xfrm>
          </p:grpSpPr>
          <p:sp>
            <p:nvSpPr>
              <p:cNvPr id="1331" name="Google Shape;1331;p16"/>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332" name="Google Shape;1332;p16"/>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333" name="Google Shape;1333;p16"/>
              <p:cNvGrpSpPr/>
              <p:nvPr/>
            </p:nvGrpSpPr>
            <p:grpSpPr>
              <a:xfrm>
                <a:off x="1015525" y="313175"/>
                <a:ext cx="184510" cy="164017"/>
                <a:chOff x="7228702" y="774508"/>
                <a:chExt cx="285046" cy="253347"/>
              </a:xfrm>
            </p:grpSpPr>
            <p:grpSp>
              <p:nvGrpSpPr>
                <p:cNvPr id="1334" name="Google Shape;1334;p16"/>
                <p:cNvGrpSpPr/>
                <p:nvPr/>
              </p:nvGrpSpPr>
              <p:grpSpPr>
                <a:xfrm>
                  <a:off x="7313001" y="774508"/>
                  <a:ext cx="200747" cy="228523"/>
                  <a:chOff x="7313001" y="774508"/>
                  <a:chExt cx="200747" cy="228523"/>
                </a:xfrm>
              </p:grpSpPr>
              <p:sp>
                <p:nvSpPr>
                  <p:cNvPr id="1335" name="Google Shape;1335;p16"/>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336" name="Google Shape;1336;p16"/>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16"/>
                <p:cNvGrpSpPr/>
                <p:nvPr/>
              </p:nvGrpSpPr>
              <p:grpSpPr>
                <a:xfrm>
                  <a:off x="7228702" y="809455"/>
                  <a:ext cx="200757" cy="218400"/>
                  <a:chOff x="7269477" y="781280"/>
                  <a:chExt cx="200757" cy="218400"/>
                </a:xfrm>
              </p:grpSpPr>
              <p:sp>
                <p:nvSpPr>
                  <p:cNvPr id="1338" name="Google Shape;1338;p16"/>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339" name="Google Shape;1339;p16"/>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40" name="Google Shape;1340;p16"/>
            <p:cNvGrpSpPr/>
            <p:nvPr/>
          </p:nvGrpSpPr>
          <p:grpSpPr>
            <a:xfrm>
              <a:off x="812189" y="664537"/>
              <a:ext cx="800559" cy="204209"/>
              <a:chOff x="747420" y="664537"/>
              <a:chExt cx="800559" cy="204209"/>
            </a:xfrm>
          </p:grpSpPr>
          <p:grpSp>
            <p:nvGrpSpPr>
              <p:cNvPr id="1341" name="Google Shape;1341;p16"/>
              <p:cNvGrpSpPr/>
              <p:nvPr/>
            </p:nvGrpSpPr>
            <p:grpSpPr>
              <a:xfrm>
                <a:off x="1339984" y="664537"/>
                <a:ext cx="207995" cy="204209"/>
                <a:chOff x="1541700" y="658850"/>
                <a:chExt cx="253838" cy="249218"/>
              </a:xfrm>
            </p:grpSpPr>
            <p:sp>
              <p:nvSpPr>
                <p:cNvPr id="1342" name="Google Shape;1342;p16"/>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6"/>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4" name="Google Shape;1344;p16"/>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345" name="Google Shape;1345;p16"/>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nvGrpSpPr>
          <p:cNvPr id="1346" name="Google Shape;1346;p16"/>
          <p:cNvGrpSpPr/>
          <p:nvPr/>
        </p:nvGrpSpPr>
        <p:grpSpPr>
          <a:xfrm>
            <a:off x="538649" y="2111364"/>
            <a:ext cx="8123716" cy="2651398"/>
            <a:chOff x="875100" y="2141450"/>
            <a:chExt cx="7449534" cy="2329875"/>
          </a:xfrm>
        </p:grpSpPr>
        <p:sp>
          <p:nvSpPr>
            <p:cNvPr id="1347" name="Google Shape;1347;p16"/>
            <p:cNvSpPr/>
            <p:nvPr/>
          </p:nvSpPr>
          <p:spPr>
            <a:xfrm>
              <a:off x="875100" y="3115925"/>
              <a:ext cx="7449534" cy="1263272"/>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6"/>
            <p:cNvSpPr/>
            <p:nvPr/>
          </p:nvSpPr>
          <p:spPr>
            <a:xfrm>
              <a:off x="946050" y="3372125"/>
              <a:ext cx="7251900" cy="1099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6"/>
            <p:cNvSpPr/>
            <p:nvPr/>
          </p:nvSpPr>
          <p:spPr>
            <a:xfrm rot="2700000">
              <a:off x="1301006" y="2510697"/>
              <a:ext cx="1248769" cy="1555144"/>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6"/>
            <p:cNvSpPr/>
            <p:nvPr/>
          </p:nvSpPr>
          <p:spPr>
            <a:xfrm rot="3190588">
              <a:off x="2984816" y="2437407"/>
              <a:ext cx="1248751" cy="1555122"/>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6"/>
            <p:cNvSpPr/>
            <p:nvPr/>
          </p:nvSpPr>
          <p:spPr>
            <a:xfrm flipH="1" rot="7609412">
              <a:off x="4730016" y="2437394"/>
              <a:ext cx="1248751" cy="1555122"/>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6"/>
            <p:cNvSpPr/>
            <p:nvPr/>
          </p:nvSpPr>
          <p:spPr>
            <a:xfrm rot="3337315">
              <a:off x="6443445" y="2313459"/>
              <a:ext cx="1368488" cy="1804115"/>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6"/>
            <p:cNvSpPr/>
            <p:nvPr/>
          </p:nvSpPr>
          <p:spPr>
            <a:xfrm rot="3337232">
              <a:off x="6792150" y="2572869"/>
              <a:ext cx="1105604" cy="1457516"/>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16"/>
          <p:cNvGrpSpPr/>
          <p:nvPr/>
        </p:nvGrpSpPr>
        <p:grpSpPr>
          <a:xfrm>
            <a:off x="7867060" y="1237762"/>
            <a:ext cx="490994" cy="434605"/>
            <a:chOff x="3279750" y="4755375"/>
            <a:chExt cx="144725" cy="128100"/>
          </a:xfrm>
        </p:grpSpPr>
        <p:sp>
          <p:nvSpPr>
            <p:cNvPr id="1355" name="Google Shape;1355;p16"/>
            <p:cNvSpPr/>
            <p:nvPr/>
          </p:nvSpPr>
          <p:spPr>
            <a:xfrm>
              <a:off x="3279750" y="4755375"/>
              <a:ext cx="144725" cy="128100"/>
            </a:xfrm>
            <a:custGeom>
              <a:rect b="b" l="l" r="r" t="t"/>
              <a:pathLst>
                <a:path extrusionOk="0" h="5124" w="5789">
                  <a:moveTo>
                    <a:pt x="3097" y="1"/>
                  </a:moveTo>
                  <a:cubicBezTo>
                    <a:pt x="3055" y="1"/>
                    <a:pt x="3011" y="3"/>
                    <a:pt x="2965" y="8"/>
                  </a:cubicBezTo>
                  <a:cubicBezTo>
                    <a:pt x="2030" y="148"/>
                    <a:pt x="2348" y="1302"/>
                    <a:pt x="2567" y="1938"/>
                  </a:cubicBezTo>
                  <a:cubicBezTo>
                    <a:pt x="2378" y="1445"/>
                    <a:pt x="1787" y="877"/>
                    <a:pt x="1272" y="877"/>
                  </a:cubicBezTo>
                  <a:cubicBezTo>
                    <a:pt x="1082" y="877"/>
                    <a:pt x="902" y="954"/>
                    <a:pt x="757" y="1143"/>
                  </a:cubicBezTo>
                  <a:cubicBezTo>
                    <a:pt x="1" y="2137"/>
                    <a:pt x="1533" y="2515"/>
                    <a:pt x="2169" y="2515"/>
                  </a:cubicBezTo>
                  <a:cubicBezTo>
                    <a:pt x="1473" y="2515"/>
                    <a:pt x="200" y="2515"/>
                    <a:pt x="438" y="3530"/>
                  </a:cubicBezTo>
                  <a:cubicBezTo>
                    <a:pt x="510" y="3845"/>
                    <a:pt x="761" y="3969"/>
                    <a:pt x="1065" y="3969"/>
                  </a:cubicBezTo>
                  <a:cubicBezTo>
                    <a:pt x="1519" y="3969"/>
                    <a:pt x="2091" y="3690"/>
                    <a:pt x="2354" y="3352"/>
                  </a:cubicBezTo>
                  <a:lnTo>
                    <a:pt x="2354" y="3352"/>
                  </a:lnTo>
                  <a:cubicBezTo>
                    <a:pt x="1937" y="4109"/>
                    <a:pt x="1599" y="5067"/>
                    <a:pt x="2766" y="5122"/>
                  </a:cubicBezTo>
                  <a:cubicBezTo>
                    <a:pt x="2785" y="5123"/>
                    <a:pt x="2804" y="5123"/>
                    <a:pt x="2823" y="5123"/>
                  </a:cubicBezTo>
                  <a:cubicBezTo>
                    <a:pt x="3696" y="5123"/>
                    <a:pt x="3575" y="4206"/>
                    <a:pt x="3244" y="3212"/>
                  </a:cubicBezTo>
                  <a:lnTo>
                    <a:pt x="3244" y="3212"/>
                  </a:lnTo>
                  <a:cubicBezTo>
                    <a:pt x="3554" y="3899"/>
                    <a:pt x="4083" y="4413"/>
                    <a:pt x="4559" y="4413"/>
                  </a:cubicBezTo>
                  <a:cubicBezTo>
                    <a:pt x="4786" y="4413"/>
                    <a:pt x="5000" y="4297"/>
                    <a:pt x="5174" y="4028"/>
                  </a:cubicBezTo>
                  <a:cubicBezTo>
                    <a:pt x="5609" y="3334"/>
                    <a:pt x="5040" y="2898"/>
                    <a:pt x="3759" y="2697"/>
                  </a:cubicBezTo>
                  <a:lnTo>
                    <a:pt x="3759" y="2697"/>
                  </a:lnTo>
                  <a:cubicBezTo>
                    <a:pt x="3920" y="2722"/>
                    <a:pt x="4078" y="2734"/>
                    <a:pt x="4229" y="2734"/>
                  </a:cubicBezTo>
                  <a:cubicBezTo>
                    <a:pt x="5133" y="2734"/>
                    <a:pt x="5788" y="2301"/>
                    <a:pt x="5432" y="1521"/>
                  </a:cubicBezTo>
                  <a:cubicBezTo>
                    <a:pt x="5295" y="1219"/>
                    <a:pt x="5074" y="1099"/>
                    <a:pt x="4825" y="1099"/>
                  </a:cubicBezTo>
                  <a:cubicBezTo>
                    <a:pt x="4352" y="1099"/>
                    <a:pt x="3783" y="1535"/>
                    <a:pt x="3522" y="1978"/>
                  </a:cubicBezTo>
                  <a:cubicBezTo>
                    <a:pt x="3846" y="1236"/>
                    <a:pt x="4024" y="1"/>
                    <a:pt x="30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6"/>
            <p:cNvSpPr/>
            <p:nvPr/>
          </p:nvSpPr>
          <p:spPr>
            <a:xfrm>
              <a:off x="3324800" y="4798525"/>
              <a:ext cx="57975" cy="41975"/>
            </a:xfrm>
            <a:custGeom>
              <a:rect b="b" l="l" r="r" t="t"/>
              <a:pathLst>
                <a:path extrusionOk="0" h="1679" w="2319">
                  <a:moveTo>
                    <a:pt x="1142" y="0"/>
                  </a:moveTo>
                  <a:cubicBezTo>
                    <a:pt x="60" y="0"/>
                    <a:pt x="0" y="1533"/>
                    <a:pt x="964" y="1665"/>
                  </a:cubicBezTo>
                  <a:cubicBezTo>
                    <a:pt x="1034" y="1674"/>
                    <a:pt x="1100" y="1678"/>
                    <a:pt x="1162" y="1678"/>
                  </a:cubicBezTo>
                  <a:cubicBezTo>
                    <a:pt x="2318" y="1678"/>
                    <a:pt x="2304" y="183"/>
                    <a:pt x="1322" y="13"/>
                  </a:cubicBezTo>
                  <a:cubicBezTo>
                    <a:pt x="1259" y="4"/>
                    <a:pt x="1199" y="0"/>
                    <a:pt x="11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7" name="Google Shape;1357;p16"/>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6"/>
          <p:cNvSpPr txBox="1"/>
          <p:nvPr>
            <p:ph type="title"/>
          </p:nvPr>
        </p:nvSpPr>
        <p:spPr>
          <a:xfrm>
            <a:off x="2893225" y="1699038"/>
            <a:ext cx="4794900" cy="989400"/>
          </a:xfrm>
          <a:prstGeom prst="rect">
            <a:avLst/>
          </a:prstGeom>
        </p:spPr>
        <p:txBody>
          <a:bodyPr anchorCtr="0" anchor="ctr" bIns="0" lIns="0" spcFirstLastPara="1" rIns="0" wrap="square" tIns="0">
            <a:noAutofit/>
          </a:bodyPr>
          <a:lstStyle>
            <a:lvl1pPr lvl="0" rtl="0" algn="l">
              <a:spcBef>
                <a:spcPts val="0"/>
              </a:spcBef>
              <a:spcAft>
                <a:spcPts val="0"/>
              </a:spcAft>
              <a:buSzPts val="4200"/>
              <a:buNone/>
              <a:defRPr sz="6000">
                <a:solidFill>
                  <a:schemeClr val="accent3"/>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9" name="Google Shape;1359;p16"/>
          <p:cNvSpPr txBox="1"/>
          <p:nvPr>
            <p:ph idx="1" type="subTitle"/>
          </p:nvPr>
        </p:nvSpPr>
        <p:spPr>
          <a:xfrm>
            <a:off x="1456650" y="3686275"/>
            <a:ext cx="5413200" cy="5415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0" name="Google Shape;1360;p16"/>
          <p:cNvSpPr txBox="1"/>
          <p:nvPr>
            <p:ph hasCustomPrompt="1" idx="2" type="title"/>
          </p:nvPr>
        </p:nvSpPr>
        <p:spPr>
          <a:xfrm>
            <a:off x="1455875" y="1764375"/>
            <a:ext cx="1111500" cy="7014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60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361" name="Shape 1361"/>
        <p:cNvGrpSpPr/>
        <p:nvPr/>
      </p:nvGrpSpPr>
      <p:grpSpPr>
        <a:xfrm>
          <a:off x="0" y="0"/>
          <a:ext cx="0" cy="0"/>
          <a:chOff x="0" y="0"/>
          <a:chExt cx="0" cy="0"/>
        </a:xfrm>
      </p:grpSpPr>
      <p:grpSp>
        <p:nvGrpSpPr>
          <p:cNvPr id="1362" name="Google Shape;1362;p17"/>
          <p:cNvGrpSpPr/>
          <p:nvPr/>
        </p:nvGrpSpPr>
        <p:grpSpPr>
          <a:xfrm>
            <a:off x="-23004" y="-1"/>
            <a:ext cx="9177565" cy="5143390"/>
            <a:chOff x="-23004" y="-1"/>
            <a:chExt cx="9177565" cy="5143390"/>
          </a:xfrm>
        </p:grpSpPr>
        <p:sp>
          <p:nvSpPr>
            <p:cNvPr id="1363" name="Google Shape;1363;p17"/>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7"/>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7"/>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7"/>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7"/>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7"/>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7"/>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7"/>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7"/>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7"/>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7"/>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7"/>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7"/>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7"/>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7"/>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7"/>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7"/>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7"/>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7"/>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7"/>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7"/>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7"/>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7"/>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7"/>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7"/>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7"/>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7"/>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7"/>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7"/>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7"/>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7"/>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7"/>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7"/>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7"/>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7"/>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7"/>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7"/>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7"/>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1" name="Google Shape;1421;p17"/>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7"/>
          <p:cNvSpPr/>
          <p:nvPr/>
        </p:nvSpPr>
        <p:spPr>
          <a:xfrm>
            <a:off x="5975076" y="4136476"/>
            <a:ext cx="2588600" cy="644575"/>
          </a:xfrm>
          <a:custGeom>
            <a:rect b="b" l="l" r="r" t="t"/>
            <a:pathLst>
              <a:path extrusionOk="0" h="25783" w="103544">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grpSp>
        <p:nvGrpSpPr>
          <p:cNvPr id="1423" name="Google Shape;1423;p17"/>
          <p:cNvGrpSpPr/>
          <p:nvPr/>
        </p:nvGrpSpPr>
        <p:grpSpPr>
          <a:xfrm>
            <a:off x="584625" y="540000"/>
            <a:ext cx="1265537" cy="1405864"/>
            <a:chOff x="600600" y="540000"/>
            <a:chExt cx="1265537" cy="1405864"/>
          </a:xfrm>
        </p:grpSpPr>
        <p:sp>
          <p:nvSpPr>
            <p:cNvPr id="1424" name="Google Shape;1424;p17"/>
            <p:cNvSpPr/>
            <p:nvPr/>
          </p:nvSpPr>
          <p:spPr>
            <a:xfrm>
              <a:off x="702549" y="636668"/>
              <a:ext cx="1059313" cy="1309196"/>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7"/>
            <p:cNvSpPr/>
            <p:nvPr/>
          </p:nvSpPr>
          <p:spPr>
            <a:xfrm>
              <a:off x="600600" y="540000"/>
              <a:ext cx="1034250" cy="1287995"/>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7"/>
            <p:cNvSpPr/>
            <p:nvPr/>
          </p:nvSpPr>
          <p:spPr>
            <a:xfrm>
              <a:off x="946406" y="780744"/>
              <a:ext cx="919732" cy="1073381"/>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17"/>
          <p:cNvGrpSpPr/>
          <p:nvPr/>
        </p:nvGrpSpPr>
        <p:grpSpPr>
          <a:xfrm>
            <a:off x="600600" y="519300"/>
            <a:ext cx="7942800" cy="494700"/>
            <a:chOff x="600600" y="519300"/>
            <a:chExt cx="7942800" cy="494700"/>
          </a:xfrm>
        </p:grpSpPr>
        <p:sp>
          <p:nvSpPr>
            <p:cNvPr id="1428" name="Google Shape;1428;p17"/>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9" name="Google Shape;1429;p17"/>
            <p:cNvGrpSpPr/>
            <p:nvPr/>
          </p:nvGrpSpPr>
          <p:grpSpPr>
            <a:xfrm>
              <a:off x="7542569" y="681111"/>
              <a:ext cx="789243" cy="171052"/>
              <a:chOff x="733775" y="310686"/>
              <a:chExt cx="789243" cy="171052"/>
            </a:xfrm>
          </p:grpSpPr>
          <p:sp>
            <p:nvSpPr>
              <p:cNvPr id="1430" name="Google Shape;1430;p17"/>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431" name="Google Shape;1431;p17"/>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432" name="Google Shape;1432;p17"/>
              <p:cNvGrpSpPr/>
              <p:nvPr/>
            </p:nvGrpSpPr>
            <p:grpSpPr>
              <a:xfrm>
                <a:off x="1015525" y="313175"/>
                <a:ext cx="184510" cy="164017"/>
                <a:chOff x="7228702" y="774508"/>
                <a:chExt cx="285046" cy="253347"/>
              </a:xfrm>
            </p:grpSpPr>
            <p:grpSp>
              <p:nvGrpSpPr>
                <p:cNvPr id="1433" name="Google Shape;1433;p17"/>
                <p:cNvGrpSpPr/>
                <p:nvPr/>
              </p:nvGrpSpPr>
              <p:grpSpPr>
                <a:xfrm>
                  <a:off x="7313001" y="774508"/>
                  <a:ext cx="200747" cy="228523"/>
                  <a:chOff x="7313001" y="774508"/>
                  <a:chExt cx="200747" cy="228523"/>
                </a:xfrm>
              </p:grpSpPr>
              <p:sp>
                <p:nvSpPr>
                  <p:cNvPr id="1434" name="Google Shape;1434;p17"/>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435" name="Google Shape;1435;p17"/>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17"/>
                <p:cNvGrpSpPr/>
                <p:nvPr/>
              </p:nvGrpSpPr>
              <p:grpSpPr>
                <a:xfrm>
                  <a:off x="7228702" y="809455"/>
                  <a:ext cx="200757" cy="218400"/>
                  <a:chOff x="7269477" y="781280"/>
                  <a:chExt cx="200757" cy="218400"/>
                </a:xfrm>
              </p:grpSpPr>
              <p:sp>
                <p:nvSpPr>
                  <p:cNvPr id="1437" name="Google Shape;1437;p17"/>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438" name="Google Shape;1438;p17"/>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439" name="Google Shape;1439;p17"/>
            <p:cNvGrpSpPr/>
            <p:nvPr/>
          </p:nvGrpSpPr>
          <p:grpSpPr>
            <a:xfrm>
              <a:off x="812189" y="664537"/>
              <a:ext cx="800559" cy="204209"/>
              <a:chOff x="747420" y="664537"/>
              <a:chExt cx="800559" cy="204209"/>
            </a:xfrm>
          </p:grpSpPr>
          <p:grpSp>
            <p:nvGrpSpPr>
              <p:cNvPr id="1440" name="Google Shape;1440;p17"/>
              <p:cNvGrpSpPr/>
              <p:nvPr/>
            </p:nvGrpSpPr>
            <p:grpSpPr>
              <a:xfrm>
                <a:off x="1339984" y="664537"/>
                <a:ext cx="207995" cy="204209"/>
                <a:chOff x="1541700" y="658850"/>
                <a:chExt cx="253838" cy="249218"/>
              </a:xfrm>
            </p:grpSpPr>
            <p:sp>
              <p:nvSpPr>
                <p:cNvPr id="1441" name="Google Shape;1441;p17"/>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7"/>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3" name="Google Shape;1443;p17"/>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444" name="Google Shape;1444;p17"/>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445" name="Google Shape;1445;p17"/>
          <p:cNvSpPr/>
          <p:nvPr/>
        </p:nvSpPr>
        <p:spPr>
          <a:xfrm>
            <a:off x="7499500" y="4196474"/>
            <a:ext cx="540148" cy="434668"/>
          </a:xfrm>
          <a:custGeom>
            <a:rect b="b" l="l" r="r" t="t"/>
            <a:pathLst>
              <a:path extrusionOk="0" h="19280" w="23956">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7"/>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7"/>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448" name="Shape 1448"/>
        <p:cNvGrpSpPr/>
        <p:nvPr/>
      </p:nvGrpSpPr>
      <p:grpSpPr>
        <a:xfrm>
          <a:off x="0" y="0"/>
          <a:ext cx="0" cy="0"/>
          <a:chOff x="0" y="0"/>
          <a:chExt cx="0" cy="0"/>
        </a:xfrm>
      </p:grpSpPr>
      <p:grpSp>
        <p:nvGrpSpPr>
          <p:cNvPr id="1449" name="Google Shape;1449;p18"/>
          <p:cNvGrpSpPr/>
          <p:nvPr/>
        </p:nvGrpSpPr>
        <p:grpSpPr>
          <a:xfrm>
            <a:off x="-23004" y="-1"/>
            <a:ext cx="9177565" cy="5143390"/>
            <a:chOff x="-23004" y="-1"/>
            <a:chExt cx="9177565" cy="5143390"/>
          </a:xfrm>
        </p:grpSpPr>
        <p:sp>
          <p:nvSpPr>
            <p:cNvPr id="1450" name="Google Shape;1450;p18"/>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8"/>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8"/>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8"/>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8"/>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8"/>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8"/>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8"/>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8"/>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8"/>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8"/>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8"/>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8"/>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8"/>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8"/>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8"/>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8"/>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8"/>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8"/>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8"/>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8"/>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8"/>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8"/>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8"/>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8"/>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8"/>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8"/>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8"/>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8"/>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8"/>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8"/>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8"/>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8" name="Google Shape;1508;p18"/>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8"/>
          <p:cNvSpPr/>
          <p:nvPr/>
        </p:nvSpPr>
        <p:spPr>
          <a:xfrm>
            <a:off x="720000" y="3881875"/>
            <a:ext cx="607734" cy="721621"/>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0" name="Google Shape;1510;p18"/>
          <p:cNvGrpSpPr/>
          <p:nvPr/>
        </p:nvGrpSpPr>
        <p:grpSpPr>
          <a:xfrm rot="239783">
            <a:off x="5664877" y="4000197"/>
            <a:ext cx="1575948" cy="802794"/>
            <a:chOff x="2094425" y="748900"/>
            <a:chExt cx="887900" cy="452300"/>
          </a:xfrm>
        </p:grpSpPr>
        <p:sp>
          <p:nvSpPr>
            <p:cNvPr id="1511" name="Google Shape;1511;p18"/>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8"/>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8"/>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8"/>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5" name="Google Shape;1515;p18"/>
          <p:cNvSpPr/>
          <p:nvPr/>
        </p:nvSpPr>
        <p:spPr>
          <a:xfrm>
            <a:off x="1377075" y="665587"/>
            <a:ext cx="2734487" cy="2139081"/>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8"/>
          <p:cNvSpPr/>
          <p:nvPr/>
        </p:nvSpPr>
        <p:spPr>
          <a:xfrm rot="1471467">
            <a:off x="7528784" y="833519"/>
            <a:ext cx="936540" cy="807385"/>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7" name="Google Shape;1517;p18"/>
          <p:cNvGrpSpPr/>
          <p:nvPr/>
        </p:nvGrpSpPr>
        <p:grpSpPr>
          <a:xfrm>
            <a:off x="600600" y="519300"/>
            <a:ext cx="7942800" cy="494700"/>
            <a:chOff x="600600" y="519300"/>
            <a:chExt cx="7942800" cy="494700"/>
          </a:xfrm>
        </p:grpSpPr>
        <p:sp>
          <p:nvSpPr>
            <p:cNvPr id="1518" name="Google Shape;1518;p18"/>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9" name="Google Shape;1519;p18"/>
            <p:cNvGrpSpPr/>
            <p:nvPr/>
          </p:nvGrpSpPr>
          <p:grpSpPr>
            <a:xfrm>
              <a:off x="7542569" y="681111"/>
              <a:ext cx="789243" cy="171052"/>
              <a:chOff x="733775" y="310686"/>
              <a:chExt cx="789243" cy="171052"/>
            </a:xfrm>
          </p:grpSpPr>
          <p:sp>
            <p:nvSpPr>
              <p:cNvPr id="1520" name="Google Shape;1520;p18"/>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521" name="Google Shape;1521;p18"/>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522" name="Google Shape;1522;p18"/>
              <p:cNvGrpSpPr/>
              <p:nvPr/>
            </p:nvGrpSpPr>
            <p:grpSpPr>
              <a:xfrm>
                <a:off x="1015525" y="313175"/>
                <a:ext cx="184510" cy="164017"/>
                <a:chOff x="7228702" y="774508"/>
                <a:chExt cx="285046" cy="253347"/>
              </a:xfrm>
            </p:grpSpPr>
            <p:grpSp>
              <p:nvGrpSpPr>
                <p:cNvPr id="1523" name="Google Shape;1523;p18"/>
                <p:cNvGrpSpPr/>
                <p:nvPr/>
              </p:nvGrpSpPr>
              <p:grpSpPr>
                <a:xfrm>
                  <a:off x="7313001" y="774508"/>
                  <a:ext cx="200747" cy="228523"/>
                  <a:chOff x="7313001" y="774508"/>
                  <a:chExt cx="200747" cy="228523"/>
                </a:xfrm>
              </p:grpSpPr>
              <p:sp>
                <p:nvSpPr>
                  <p:cNvPr id="1524" name="Google Shape;1524;p18"/>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525" name="Google Shape;1525;p18"/>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6" name="Google Shape;1526;p18"/>
                <p:cNvGrpSpPr/>
                <p:nvPr/>
              </p:nvGrpSpPr>
              <p:grpSpPr>
                <a:xfrm>
                  <a:off x="7228702" y="809455"/>
                  <a:ext cx="200757" cy="218400"/>
                  <a:chOff x="7269477" y="781280"/>
                  <a:chExt cx="200757" cy="218400"/>
                </a:xfrm>
              </p:grpSpPr>
              <p:sp>
                <p:nvSpPr>
                  <p:cNvPr id="1527" name="Google Shape;1527;p18"/>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528" name="Google Shape;1528;p18"/>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529" name="Google Shape;1529;p18"/>
            <p:cNvGrpSpPr/>
            <p:nvPr/>
          </p:nvGrpSpPr>
          <p:grpSpPr>
            <a:xfrm>
              <a:off x="812189" y="664537"/>
              <a:ext cx="800559" cy="204209"/>
              <a:chOff x="747420" y="664537"/>
              <a:chExt cx="800559" cy="204209"/>
            </a:xfrm>
          </p:grpSpPr>
          <p:grpSp>
            <p:nvGrpSpPr>
              <p:cNvPr id="1530" name="Google Shape;1530;p18"/>
              <p:cNvGrpSpPr/>
              <p:nvPr/>
            </p:nvGrpSpPr>
            <p:grpSpPr>
              <a:xfrm>
                <a:off x="1339984" y="664537"/>
                <a:ext cx="207995" cy="204209"/>
                <a:chOff x="1541700" y="658850"/>
                <a:chExt cx="253838" cy="249218"/>
              </a:xfrm>
            </p:grpSpPr>
            <p:sp>
              <p:nvSpPr>
                <p:cNvPr id="1531" name="Google Shape;1531;p18"/>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8"/>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3" name="Google Shape;1533;p18"/>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534" name="Google Shape;1534;p18"/>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535" name="Google Shape;1535;p18"/>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36" name="Google Shape;1536;p18"/>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8"/>
          <p:cNvSpPr txBox="1"/>
          <p:nvPr>
            <p:ph idx="1" type="subTitle"/>
          </p:nvPr>
        </p:nvSpPr>
        <p:spPr>
          <a:xfrm>
            <a:off x="1125697" y="3127800"/>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538" name="Google Shape;1538;p18"/>
          <p:cNvSpPr txBox="1"/>
          <p:nvPr>
            <p:ph idx="2" type="subTitle"/>
          </p:nvPr>
        </p:nvSpPr>
        <p:spPr>
          <a:xfrm>
            <a:off x="1125700" y="3622875"/>
            <a:ext cx="187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39" name="Google Shape;1539;p18"/>
          <p:cNvSpPr txBox="1"/>
          <p:nvPr>
            <p:ph idx="3" type="subTitle"/>
          </p:nvPr>
        </p:nvSpPr>
        <p:spPr>
          <a:xfrm>
            <a:off x="3634647" y="3127800"/>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540" name="Google Shape;1540;p18"/>
          <p:cNvSpPr txBox="1"/>
          <p:nvPr>
            <p:ph idx="4" type="subTitle"/>
          </p:nvPr>
        </p:nvSpPr>
        <p:spPr>
          <a:xfrm>
            <a:off x="3634650" y="3622875"/>
            <a:ext cx="187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41" name="Google Shape;1541;p18"/>
          <p:cNvSpPr txBox="1"/>
          <p:nvPr>
            <p:ph idx="5" type="subTitle"/>
          </p:nvPr>
        </p:nvSpPr>
        <p:spPr>
          <a:xfrm>
            <a:off x="6143597" y="3127800"/>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542" name="Google Shape;1542;p18"/>
          <p:cNvSpPr txBox="1"/>
          <p:nvPr>
            <p:ph idx="6" type="subTitle"/>
          </p:nvPr>
        </p:nvSpPr>
        <p:spPr>
          <a:xfrm>
            <a:off x="6143600" y="3622875"/>
            <a:ext cx="187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43" name="Google Shape;1543;p18"/>
          <p:cNvSpPr txBox="1"/>
          <p:nvPr>
            <p:ph idx="7" type="subTitle"/>
          </p:nvPr>
        </p:nvSpPr>
        <p:spPr>
          <a:xfrm>
            <a:off x="1125697" y="1473436"/>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544" name="Google Shape;1544;p18"/>
          <p:cNvSpPr txBox="1"/>
          <p:nvPr>
            <p:ph idx="8" type="subTitle"/>
          </p:nvPr>
        </p:nvSpPr>
        <p:spPr>
          <a:xfrm>
            <a:off x="1125700" y="1963328"/>
            <a:ext cx="187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45" name="Google Shape;1545;p18"/>
          <p:cNvSpPr txBox="1"/>
          <p:nvPr>
            <p:ph idx="9" type="subTitle"/>
          </p:nvPr>
        </p:nvSpPr>
        <p:spPr>
          <a:xfrm>
            <a:off x="3634647" y="1473425"/>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546" name="Google Shape;1546;p18"/>
          <p:cNvSpPr txBox="1"/>
          <p:nvPr>
            <p:ph idx="13" type="subTitle"/>
          </p:nvPr>
        </p:nvSpPr>
        <p:spPr>
          <a:xfrm>
            <a:off x="3634650" y="1970025"/>
            <a:ext cx="187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47" name="Google Shape;1547;p18"/>
          <p:cNvSpPr txBox="1"/>
          <p:nvPr>
            <p:ph idx="14" type="subTitle"/>
          </p:nvPr>
        </p:nvSpPr>
        <p:spPr>
          <a:xfrm>
            <a:off x="6143597" y="1473425"/>
            <a:ext cx="187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548" name="Google Shape;1548;p18"/>
          <p:cNvSpPr txBox="1"/>
          <p:nvPr>
            <p:ph idx="15" type="subTitle"/>
          </p:nvPr>
        </p:nvSpPr>
        <p:spPr>
          <a:xfrm>
            <a:off x="6143600" y="1970025"/>
            <a:ext cx="187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
    <p:spTree>
      <p:nvGrpSpPr>
        <p:cNvPr id="1549" name="Shape 1549"/>
        <p:cNvGrpSpPr/>
        <p:nvPr/>
      </p:nvGrpSpPr>
      <p:grpSpPr>
        <a:xfrm>
          <a:off x="0" y="0"/>
          <a:ext cx="0" cy="0"/>
          <a:chOff x="0" y="0"/>
          <a:chExt cx="0" cy="0"/>
        </a:xfrm>
      </p:grpSpPr>
      <p:grpSp>
        <p:nvGrpSpPr>
          <p:cNvPr id="1550" name="Google Shape;1550;p19"/>
          <p:cNvGrpSpPr/>
          <p:nvPr/>
        </p:nvGrpSpPr>
        <p:grpSpPr>
          <a:xfrm>
            <a:off x="-23004" y="-1"/>
            <a:ext cx="9177565" cy="5143390"/>
            <a:chOff x="-23004" y="-1"/>
            <a:chExt cx="9177565" cy="5143390"/>
          </a:xfrm>
        </p:grpSpPr>
        <p:sp>
          <p:nvSpPr>
            <p:cNvPr id="1551" name="Google Shape;1551;p19"/>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9" name="Google Shape;1609;p19"/>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19"/>
          <p:cNvGrpSpPr/>
          <p:nvPr/>
        </p:nvGrpSpPr>
        <p:grpSpPr>
          <a:xfrm rot="-5400000">
            <a:off x="7598805" y="823914"/>
            <a:ext cx="368499" cy="424474"/>
            <a:chOff x="3150425" y="3024575"/>
            <a:chExt cx="130350" cy="150150"/>
          </a:xfrm>
        </p:grpSpPr>
        <p:sp>
          <p:nvSpPr>
            <p:cNvPr id="1611" name="Google Shape;1611;p19"/>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9" name="Google Shape;1619;p19"/>
          <p:cNvGrpSpPr/>
          <p:nvPr/>
        </p:nvGrpSpPr>
        <p:grpSpPr>
          <a:xfrm flipH="1" rot="9715366">
            <a:off x="8134543" y="833393"/>
            <a:ext cx="578893" cy="989541"/>
            <a:chOff x="478350" y="474400"/>
            <a:chExt cx="344250" cy="588450"/>
          </a:xfrm>
        </p:grpSpPr>
        <p:sp>
          <p:nvSpPr>
            <p:cNvPr id="1620" name="Google Shape;1620;p19"/>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2" name="Google Shape;1622;p19"/>
          <p:cNvGrpSpPr/>
          <p:nvPr/>
        </p:nvGrpSpPr>
        <p:grpSpPr>
          <a:xfrm>
            <a:off x="600600" y="519300"/>
            <a:ext cx="7942800" cy="494700"/>
            <a:chOff x="600600" y="519300"/>
            <a:chExt cx="7942800" cy="494700"/>
          </a:xfrm>
        </p:grpSpPr>
        <p:sp>
          <p:nvSpPr>
            <p:cNvPr id="1623" name="Google Shape;1623;p19"/>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4" name="Google Shape;1624;p19"/>
            <p:cNvGrpSpPr/>
            <p:nvPr/>
          </p:nvGrpSpPr>
          <p:grpSpPr>
            <a:xfrm>
              <a:off x="7542569" y="681111"/>
              <a:ext cx="789243" cy="171052"/>
              <a:chOff x="733775" y="310686"/>
              <a:chExt cx="789243" cy="171052"/>
            </a:xfrm>
          </p:grpSpPr>
          <p:sp>
            <p:nvSpPr>
              <p:cNvPr id="1625" name="Google Shape;1625;p19"/>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626" name="Google Shape;1626;p19"/>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627" name="Google Shape;1627;p19"/>
              <p:cNvGrpSpPr/>
              <p:nvPr/>
            </p:nvGrpSpPr>
            <p:grpSpPr>
              <a:xfrm>
                <a:off x="1015525" y="313175"/>
                <a:ext cx="184510" cy="164017"/>
                <a:chOff x="7228702" y="774508"/>
                <a:chExt cx="285046" cy="253347"/>
              </a:xfrm>
            </p:grpSpPr>
            <p:grpSp>
              <p:nvGrpSpPr>
                <p:cNvPr id="1628" name="Google Shape;1628;p19"/>
                <p:cNvGrpSpPr/>
                <p:nvPr/>
              </p:nvGrpSpPr>
              <p:grpSpPr>
                <a:xfrm>
                  <a:off x="7313001" y="774508"/>
                  <a:ext cx="200747" cy="228523"/>
                  <a:chOff x="7313001" y="774508"/>
                  <a:chExt cx="200747" cy="228523"/>
                </a:xfrm>
              </p:grpSpPr>
              <p:sp>
                <p:nvSpPr>
                  <p:cNvPr id="1629" name="Google Shape;1629;p19"/>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630" name="Google Shape;1630;p19"/>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1" name="Google Shape;1631;p19"/>
                <p:cNvGrpSpPr/>
                <p:nvPr/>
              </p:nvGrpSpPr>
              <p:grpSpPr>
                <a:xfrm>
                  <a:off x="7228702" y="809455"/>
                  <a:ext cx="200757" cy="218400"/>
                  <a:chOff x="7269477" y="781280"/>
                  <a:chExt cx="200757" cy="218400"/>
                </a:xfrm>
              </p:grpSpPr>
              <p:sp>
                <p:nvSpPr>
                  <p:cNvPr id="1632" name="Google Shape;1632;p19"/>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633" name="Google Shape;1633;p19"/>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34" name="Google Shape;1634;p19"/>
            <p:cNvGrpSpPr/>
            <p:nvPr/>
          </p:nvGrpSpPr>
          <p:grpSpPr>
            <a:xfrm>
              <a:off x="812189" y="664537"/>
              <a:ext cx="800559" cy="204209"/>
              <a:chOff x="747420" y="664537"/>
              <a:chExt cx="800559" cy="204209"/>
            </a:xfrm>
          </p:grpSpPr>
          <p:grpSp>
            <p:nvGrpSpPr>
              <p:cNvPr id="1635" name="Google Shape;1635;p19"/>
              <p:cNvGrpSpPr/>
              <p:nvPr/>
            </p:nvGrpSpPr>
            <p:grpSpPr>
              <a:xfrm>
                <a:off x="1339984" y="664537"/>
                <a:ext cx="207995" cy="204209"/>
                <a:chOff x="1541700" y="658850"/>
                <a:chExt cx="253838" cy="249218"/>
              </a:xfrm>
            </p:grpSpPr>
            <p:sp>
              <p:nvSpPr>
                <p:cNvPr id="1636" name="Google Shape;1636;p19"/>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8" name="Google Shape;1638;p19"/>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639" name="Google Shape;1639;p19"/>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nvGrpSpPr>
          <p:cNvPr id="1640" name="Google Shape;1640;p19"/>
          <p:cNvGrpSpPr/>
          <p:nvPr/>
        </p:nvGrpSpPr>
        <p:grpSpPr>
          <a:xfrm>
            <a:off x="5622860" y="4267818"/>
            <a:ext cx="971096" cy="494681"/>
            <a:chOff x="2094425" y="748900"/>
            <a:chExt cx="887900" cy="452300"/>
          </a:xfrm>
        </p:grpSpPr>
        <p:sp>
          <p:nvSpPr>
            <p:cNvPr id="1641" name="Google Shape;1641;p19"/>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5" name="Google Shape;1645;p19"/>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6" name="Google Shape;1646;p19"/>
          <p:cNvSpPr/>
          <p:nvPr/>
        </p:nvSpPr>
        <p:spPr>
          <a:xfrm>
            <a:off x="720000" y="4202949"/>
            <a:ext cx="393256" cy="466950"/>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1648" name="Shape 1648"/>
        <p:cNvGrpSpPr/>
        <p:nvPr/>
      </p:nvGrpSpPr>
      <p:grpSpPr>
        <a:xfrm>
          <a:off x="0" y="0"/>
          <a:ext cx="0" cy="0"/>
          <a:chOff x="0" y="0"/>
          <a:chExt cx="0" cy="0"/>
        </a:xfrm>
      </p:grpSpPr>
      <p:grpSp>
        <p:nvGrpSpPr>
          <p:cNvPr id="1649" name="Google Shape;1649;p20"/>
          <p:cNvGrpSpPr/>
          <p:nvPr/>
        </p:nvGrpSpPr>
        <p:grpSpPr>
          <a:xfrm>
            <a:off x="-23004" y="-1"/>
            <a:ext cx="9177565" cy="5143390"/>
            <a:chOff x="-23004" y="-1"/>
            <a:chExt cx="9177565" cy="5143390"/>
          </a:xfrm>
        </p:grpSpPr>
        <p:sp>
          <p:nvSpPr>
            <p:cNvPr id="1650" name="Google Shape;1650;p20"/>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0"/>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0"/>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0"/>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0"/>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0"/>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0"/>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0"/>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0"/>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0"/>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0"/>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0"/>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0"/>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0"/>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0"/>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0"/>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0"/>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0"/>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0"/>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0"/>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0"/>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0"/>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0"/>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0"/>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0"/>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0"/>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0"/>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0"/>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0"/>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0"/>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0"/>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0"/>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0"/>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0"/>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0"/>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0"/>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0"/>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0"/>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0"/>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0"/>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0"/>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0"/>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0"/>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0"/>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0"/>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0"/>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0"/>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0"/>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20"/>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0"/>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0"/>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0"/>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0"/>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8" name="Google Shape;1708;p20"/>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0"/>
          <p:cNvSpPr/>
          <p:nvPr/>
        </p:nvSpPr>
        <p:spPr>
          <a:xfrm>
            <a:off x="600600" y="3188357"/>
            <a:ext cx="1537725" cy="1574135"/>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0"/>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1" name="Google Shape;1711;p20"/>
          <p:cNvGrpSpPr/>
          <p:nvPr/>
        </p:nvGrpSpPr>
        <p:grpSpPr>
          <a:xfrm rot="10800000">
            <a:off x="2935317" y="836886"/>
            <a:ext cx="1124259" cy="572702"/>
            <a:chOff x="2094425" y="748900"/>
            <a:chExt cx="887900" cy="452300"/>
          </a:xfrm>
        </p:grpSpPr>
        <p:sp>
          <p:nvSpPr>
            <p:cNvPr id="1712" name="Google Shape;1712;p20"/>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0"/>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0"/>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0"/>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6" name="Google Shape;1716;p20"/>
          <p:cNvSpPr/>
          <p:nvPr/>
        </p:nvSpPr>
        <p:spPr>
          <a:xfrm rot="-927999">
            <a:off x="5985728" y="786808"/>
            <a:ext cx="2597867" cy="2032208"/>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7" name="Google Shape;1717;p20"/>
          <p:cNvGrpSpPr/>
          <p:nvPr/>
        </p:nvGrpSpPr>
        <p:grpSpPr>
          <a:xfrm>
            <a:off x="600600" y="519300"/>
            <a:ext cx="7942800" cy="494700"/>
            <a:chOff x="600600" y="519300"/>
            <a:chExt cx="7942800" cy="494700"/>
          </a:xfrm>
        </p:grpSpPr>
        <p:sp>
          <p:nvSpPr>
            <p:cNvPr id="1718" name="Google Shape;1718;p20"/>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9" name="Google Shape;1719;p20"/>
            <p:cNvGrpSpPr/>
            <p:nvPr/>
          </p:nvGrpSpPr>
          <p:grpSpPr>
            <a:xfrm>
              <a:off x="7542569" y="681111"/>
              <a:ext cx="789243" cy="171052"/>
              <a:chOff x="733775" y="310686"/>
              <a:chExt cx="789243" cy="171052"/>
            </a:xfrm>
          </p:grpSpPr>
          <p:sp>
            <p:nvSpPr>
              <p:cNvPr id="1720" name="Google Shape;1720;p20"/>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721" name="Google Shape;1721;p20"/>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722" name="Google Shape;1722;p20"/>
              <p:cNvGrpSpPr/>
              <p:nvPr/>
            </p:nvGrpSpPr>
            <p:grpSpPr>
              <a:xfrm>
                <a:off x="1015525" y="313175"/>
                <a:ext cx="184510" cy="164017"/>
                <a:chOff x="7228702" y="774508"/>
                <a:chExt cx="285046" cy="253347"/>
              </a:xfrm>
            </p:grpSpPr>
            <p:grpSp>
              <p:nvGrpSpPr>
                <p:cNvPr id="1723" name="Google Shape;1723;p20"/>
                <p:cNvGrpSpPr/>
                <p:nvPr/>
              </p:nvGrpSpPr>
              <p:grpSpPr>
                <a:xfrm>
                  <a:off x="7313001" y="774508"/>
                  <a:ext cx="200747" cy="228523"/>
                  <a:chOff x="7313001" y="774508"/>
                  <a:chExt cx="200747" cy="228523"/>
                </a:xfrm>
              </p:grpSpPr>
              <p:sp>
                <p:nvSpPr>
                  <p:cNvPr id="1724" name="Google Shape;1724;p20"/>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725" name="Google Shape;1725;p20"/>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6" name="Google Shape;1726;p20"/>
                <p:cNvGrpSpPr/>
                <p:nvPr/>
              </p:nvGrpSpPr>
              <p:grpSpPr>
                <a:xfrm>
                  <a:off x="7228702" y="809455"/>
                  <a:ext cx="200757" cy="218400"/>
                  <a:chOff x="7269477" y="781280"/>
                  <a:chExt cx="200757" cy="218400"/>
                </a:xfrm>
              </p:grpSpPr>
              <p:sp>
                <p:nvSpPr>
                  <p:cNvPr id="1727" name="Google Shape;1727;p20"/>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728" name="Google Shape;1728;p20"/>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729" name="Google Shape;1729;p20"/>
            <p:cNvGrpSpPr/>
            <p:nvPr/>
          </p:nvGrpSpPr>
          <p:grpSpPr>
            <a:xfrm>
              <a:off x="812189" y="664537"/>
              <a:ext cx="800559" cy="204209"/>
              <a:chOff x="747420" y="664537"/>
              <a:chExt cx="800559" cy="204209"/>
            </a:xfrm>
          </p:grpSpPr>
          <p:grpSp>
            <p:nvGrpSpPr>
              <p:cNvPr id="1730" name="Google Shape;1730;p20"/>
              <p:cNvGrpSpPr/>
              <p:nvPr/>
            </p:nvGrpSpPr>
            <p:grpSpPr>
              <a:xfrm>
                <a:off x="1339984" y="664537"/>
                <a:ext cx="207995" cy="204209"/>
                <a:chOff x="1541700" y="658850"/>
                <a:chExt cx="253838" cy="249218"/>
              </a:xfrm>
            </p:grpSpPr>
            <p:sp>
              <p:nvSpPr>
                <p:cNvPr id="1731" name="Google Shape;1731;p20"/>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0"/>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3" name="Google Shape;1733;p20"/>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734" name="Google Shape;1734;p20"/>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735" name="Google Shape;1735;p20"/>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36" name="Google Shape;1736;p20"/>
          <p:cNvGrpSpPr/>
          <p:nvPr/>
        </p:nvGrpSpPr>
        <p:grpSpPr>
          <a:xfrm rot="2700000">
            <a:off x="6062347" y="4226475"/>
            <a:ext cx="328112" cy="377951"/>
            <a:chOff x="3150425" y="3024575"/>
            <a:chExt cx="130350" cy="150150"/>
          </a:xfrm>
        </p:grpSpPr>
        <p:sp>
          <p:nvSpPr>
            <p:cNvPr id="1737" name="Google Shape;1737;p20"/>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0"/>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0"/>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0"/>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0"/>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0"/>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0"/>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0"/>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5" name="Google Shape;1745;p20"/>
          <p:cNvSpPr txBox="1"/>
          <p:nvPr>
            <p:ph idx="1" type="subTitle"/>
          </p:nvPr>
        </p:nvSpPr>
        <p:spPr>
          <a:xfrm>
            <a:off x="1224900" y="3063163"/>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746" name="Google Shape;1746;p20"/>
          <p:cNvSpPr txBox="1"/>
          <p:nvPr>
            <p:ph idx="2" type="subTitle"/>
          </p:nvPr>
        </p:nvSpPr>
        <p:spPr>
          <a:xfrm>
            <a:off x="1224900" y="3532963"/>
            <a:ext cx="20673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47" name="Google Shape;1747;p20"/>
          <p:cNvSpPr txBox="1"/>
          <p:nvPr>
            <p:ph idx="3" type="subTitle"/>
          </p:nvPr>
        </p:nvSpPr>
        <p:spPr>
          <a:xfrm>
            <a:off x="5851800" y="3063163"/>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748" name="Google Shape;1748;p20"/>
          <p:cNvSpPr txBox="1"/>
          <p:nvPr>
            <p:ph idx="4" type="subTitle"/>
          </p:nvPr>
        </p:nvSpPr>
        <p:spPr>
          <a:xfrm>
            <a:off x="5851800" y="3532963"/>
            <a:ext cx="20673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49" name="Google Shape;1749;p20"/>
          <p:cNvSpPr txBox="1"/>
          <p:nvPr>
            <p:ph idx="5" type="subTitle"/>
          </p:nvPr>
        </p:nvSpPr>
        <p:spPr>
          <a:xfrm>
            <a:off x="1224900" y="1549050"/>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750" name="Google Shape;1750;p20"/>
          <p:cNvSpPr txBox="1"/>
          <p:nvPr>
            <p:ph idx="6" type="subTitle"/>
          </p:nvPr>
        </p:nvSpPr>
        <p:spPr>
          <a:xfrm>
            <a:off x="1224900" y="2018850"/>
            <a:ext cx="20673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51" name="Google Shape;1751;p20"/>
          <p:cNvSpPr txBox="1"/>
          <p:nvPr>
            <p:ph idx="7" type="subTitle"/>
          </p:nvPr>
        </p:nvSpPr>
        <p:spPr>
          <a:xfrm>
            <a:off x="5851800" y="1549050"/>
            <a:ext cx="20673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1752" name="Google Shape;1752;p20"/>
          <p:cNvSpPr txBox="1"/>
          <p:nvPr>
            <p:ph idx="8" type="subTitle"/>
          </p:nvPr>
        </p:nvSpPr>
        <p:spPr>
          <a:xfrm>
            <a:off x="5851800" y="2018850"/>
            <a:ext cx="20673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grpSp>
        <p:nvGrpSpPr>
          <p:cNvPr id="103" name="Google Shape;103;p3"/>
          <p:cNvGrpSpPr/>
          <p:nvPr/>
        </p:nvGrpSpPr>
        <p:grpSpPr>
          <a:xfrm>
            <a:off x="-23004" y="-1"/>
            <a:ext cx="9177565" cy="5143390"/>
            <a:chOff x="-23004" y="-1"/>
            <a:chExt cx="9177565" cy="5143390"/>
          </a:xfrm>
        </p:grpSpPr>
        <p:sp>
          <p:nvSpPr>
            <p:cNvPr id="104" name="Google Shape;104;p3"/>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3"/>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rot="10586678">
            <a:off x="536386" y="571640"/>
            <a:ext cx="1729888" cy="1334604"/>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3"/>
          <p:cNvGrpSpPr/>
          <p:nvPr/>
        </p:nvGrpSpPr>
        <p:grpSpPr>
          <a:xfrm>
            <a:off x="6794528" y="672184"/>
            <a:ext cx="1752839" cy="1484357"/>
            <a:chOff x="478350" y="433625"/>
            <a:chExt cx="811800" cy="687425"/>
          </a:xfrm>
        </p:grpSpPr>
        <p:sp>
          <p:nvSpPr>
            <p:cNvPr id="165" name="Google Shape;165;p3"/>
            <p:cNvSpPr/>
            <p:nvPr/>
          </p:nvSpPr>
          <p:spPr>
            <a:xfrm>
              <a:off x="505225" y="579850"/>
              <a:ext cx="5000" cy="5000"/>
            </a:xfrm>
            <a:custGeom>
              <a:rect b="b" l="l" r="r" t="t"/>
              <a:pathLst>
                <a:path extrusionOk="0" h="200" w="200">
                  <a:moveTo>
                    <a:pt x="120" y="200"/>
                  </a:moveTo>
                  <a:cubicBezTo>
                    <a:pt x="140" y="140"/>
                    <a:pt x="199" y="41"/>
                    <a:pt x="120" y="1"/>
                  </a:cubicBezTo>
                  <a:cubicBezTo>
                    <a:pt x="40" y="41"/>
                    <a:pt x="0" y="140"/>
                    <a:pt x="120" y="20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519650" y="589300"/>
              <a:ext cx="5000" cy="5000"/>
            </a:xfrm>
            <a:custGeom>
              <a:rect b="b" l="l" r="r" t="t"/>
              <a:pathLst>
                <a:path extrusionOk="0" h="200" w="200">
                  <a:moveTo>
                    <a:pt x="199" y="140"/>
                  </a:moveTo>
                  <a:cubicBezTo>
                    <a:pt x="179" y="120"/>
                    <a:pt x="159" y="100"/>
                    <a:pt x="179" y="41"/>
                  </a:cubicBezTo>
                  <a:lnTo>
                    <a:pt x="40" y="1"/>
                  </a:lnTo>
                  <a:lnTo>
                    <a:pt x="0" y="120"/>
                  </a:lnTo>
                  <a:cubicBezTo>
                    <a:pt x="80" y="140"/>
                    <a:pt x="179" y="200"/>
                    <a:pt x="199" y="1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618625" y="433625"/>
              <a:ext cx="671525" cy="687425"/>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3"/>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3"/>
          <p:cNvGrpSpPr/>
          <p:nvPr/>
        </p:nvGrpSpPr>
        <p:grpSpPr>
          <a:xfrm rot="-111">
            <a:off x="1170254" y="1570415"/>
            <a:ext cx="549014" cy="637128"/>
            <a:chOff x="5170900" y="2972300"/>
            <a:chExt cx="176600" cy="204950"/>
          </a:xfrm>
        </p:grpSpPr>
        <p:sp>
          <p:nvSpPr>
            <p:cNvPr id="172" name="Google Shape;172;p3"/>
            <p:cNvSpPr/>
            <p:nvPr/>
          </p:nvSpPr>
          <p:spPr>
            <a:xfrm>
              <a:off x="5170900" y="2972300"/>
              <a:ext cx="176600" cy="204950"/>
            </a:xfrm>
            <a:custGeom>
              <a:rect b="b" l="l" r="r" t="t"/>
              <a:pathLst>
                <a:path extrusionOk="0" h="8198" w="7064">
                  <a:moveTo>
                    <a:pt x="3503" y="0"/>
                  </a:moveTo>
                  <a:cubicBezTo>
                    <a:pt x="3457" y="0"/>
                    <a:pt x="3410" y="1"/>
                    <a:pt x="3363" y="4"/>
                  </a:cubicBezTo>
                  <a:cubicBezTo>
                    <a:pt x="2507" y="4"/>
                    <a:pt x="1851" y="382"/>
                    <a:pt x="1353" y="959"/>
                  </a:cubicBezTo>
                  <a:cubicBezTo>
                    <a:pt x="1293" y="1018"/>
                    <a:pt x="1234" y="1078"/>
                    <a:pt x="1194" y="1158"/>
                  </a:cubicBezTo>
                  <a:cubicBezTo>
                    <a:pt x="975" y="1456"/>
                    <a:pt x="776" y="1774"/>
                    <a:pt x="637" y="2132"/>
                  </a:cubicBezTo>
                  <a:cubicBezTo>
                    <a:pt x="577" y="2232"/>
                    <a:pt x="537" y="2351"/>
                    <a:pt x="498" y="2451"/>
                  </a:cubicBezTo>
                  <a:cubicBezTo>
                    <a:pt x="318" y="2928"/>
                    <a:pt x="199" y="3406"/>
                    <a:pt x="120" y="3824"/>
                  </a:cubicBezTo>
                  <a:cubicBezTo>
                    <a:pt x="80" y="3983"/>
                    <a:pt x="60" y="4122"/>
                    <a:pt x="40" y="4261"/>
                  </a:cubicBezTo>
                  <a:cubicBezTo>
                    <a:pt x="40" y="4361"/>
                    <a:pt x="20" y="4440"/>
                    <a:pt x="20" y="4500"/>
                  </a:cubicBezTo>
                  <a:cubicBezTo>
                    <a:pt x="0" y="4779"/>
                    <a:pt x="0" y="5057"/>
                    <a:pt x="0" y="5316"/>
                  </a:cubicBezTo>
                  <a:cubicBezTo>
                    <a:pt x="20" y="5415"/>
                    <a:pt x="20" y="5535"/>
                    <a:pt x="40" y="5654"/>
                  </a:cubicBezTo>
                  <a:cubicBezTo>
                    <a:pt x="80" y="5952"/>
                    <a:pt x="139" y="6231"/>
                    <a:pt x="259" y="6470"/>
                  </a:cubicBezTo>
                  <a:cubicBezTo>
                    <a:pt x="279" y="6549"/>
                    <a:pt x="318" y="6629"/>
                    <a:pt x="358" y="6709"/>
                  </a:cubicBezTo>
                  <a:cubicBezTo>
                    <a:pt x="776" y="7544"/>
                    <a:pt x="1592" y="8101"/>
                    <a:pt x="2925" y="8181"/>
                  </a:cubicBezTo>
                  <a:cubicBezTo>
                    <a:pt x="3081" y="8192"/>
                    <a:pt x="3252" y="8198"/>
                    <a:pt x="3433" y="8198"/>
                  </a:cubicBezTo>
                  <a:cubicBezTo>
                    <a:pt x="4268" y="8198"/>
                    <a:pt x="5301" y="8065"/>
                    <a:pt x="5889" y="7624"/>
                  </a:cubicBezTo>
                  <a:cubicBezTo>
                    <a:pt x="6208" y="7405"/>
                    <a:pt x="6447" y="7126"/>
                    <a:pt x="6626" y="6828"/>
                  </a:cubicBezTo>
                  <a:cubicBezTo>
                    <a:pt x="6665" y="6748"/>
                    <a:pt x="6705" y="6669"/>
                    <a:pt x="6725" y="6609"/>
                  </a:cubicBezTo>
                  <a:cubicBezTo>
                    <a:pt x="6844" y="6350"/>
                    <a:pt x="6944" y="6072"/>
                    <a:pt x="6984" y="5793"/>
                  </a:cubicBezTo>
                  <a:cubicBezTo>
                    <a:pt x="7004" y="5694"/>
                    <a:pt x="7024" y="5594"/>
                    <a:pt x="7024" y="5495"/>
                  </a:cubicBezTo>
                  <a:cubicBezTo>
                    <a:pt x="7063" y="5137"/>
                    <a:pt x="7063" y="4799"/>
                    <a:pt x="7043" y="4480"/>
                  </a:cubicBezTo>
                  <a:cubicBezTo>
                    <a:pt x="7043" y="4460"/>
                    <a:pt x="7043" y="4460"/>
                    <a:pt x="7043" y="4440"/>
                  </a:cubicBezTo>
                  <a:cubicBezTo>
                    <a:pt x="7043" y="4321"/>
                    <a:pt x="7024" y="4202"/>
                    <a:pt x="7004" y="4082"/>
                  </a:cubicBezTo>
                  <a:cubicBezTo>
                    <a:pt x="6944" y="3605"/>
                    <a:pt x="6825" y="3127"/>
                    <a:pt x="6665" y="2709"/>
                  </a:cubicBezTo>
                  <a:cubicBezTo>
                    <a:pt x="6606" y="2530"/>
                    <a:pt x="6526" y="2371"/>
                    <a:pt x="6447" y="2212"/>
                  </a:cubicBezTo>
                  <a:cubicBezTo>
                    <a:pt x="6228" y="1735"/>
                    <a:pt x="5949" y="1317"/>
                    <a:pt x="5611" y="978"/>
                  </a:cubicBezTo>
                  <a:cubicBezTo>
                    <a:pt x="5571" y="919"/>
                    <a:pt x="5511" y="859"/>
                    <a:pt x="5452" y="819"/>
                  </a:cubicBezTo>
                  <a:cubicBezTo>
                    <a:pt x="4890" y="295"/>
                    <a:pt x="4241" y="0"/>
                    <a:pt x="3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5183325" y="3022475"/>
              <a:ext cx="154225" cy="32975"/>
            </a:xfrm>
            <a:custGeom>
              <a:rect b="b" l="l" r="r" t="t"/>
              <a:pathLst>
                <a:path extrusionOk="0" h="1319" w="6169">
                  <a:moveTo>
                    <a:pt x="5430" y="1"/>
                  </a:moveTo>
                  <a:cubicBezTo>
                    <a:pt x="5261" y="1"/>
                    <a:pt x="5088" y="72"/>
                    <a:pt x="4915" y="245"/>
                  </a:cubicBezTo>
                  <a:cubicBezTo>
                    <a:pt x="4716" y="404"/>
                    <a:pt x="4616" y="663"/>
                    <a:pt x="4457" y="842"/>
                  </a:cubicBezTo>
                  <a:cubicBezTo>
                    <a:pt x="4356" y="956"/>
                    <a:pt x="4271" y="1001"/>
                    <a:pt x="4194" y="1001"/>
                  </a:cubicBezTo>
                  <a:cubicBezTo>
                    <a:pt x="4030" y="1001"/>
                    <a:pt x="3904" y="793"/>
                    <a:pt x="3741" y="603"/>
                  </a:cubicBezTo>
                  <a:cubicBezTo>
                    <a:pt x="3522" y="364"/>
                    <a:pt x="3283" y="26"/>
                    <a:pt x="2945" y="6"/>
                  </a:cubicBezTo>
                  <a:cubicBezTo>
                    <a:pt x="2925" y="4"/>
                    <a:pt x="2905" y="3"/>
                    <a:pt x="2885" y="3"/>
                  </a:cubicBezTo>
                  <a:cubicBezTo>
                    <a:pt x="2461" y="3"/>
                    <a:pt x="2178" y="397"/>
                    <a:pt x="1950" y="683"/>
                  </a:cubicBezTo>
                  <a:cubicBezTo>
                    <a:pt x="1804" y="856"/>
                    <a:pt x="1675" y="1002"/>
                    <a:pt x="1522" y="1002"/>
                  </a:cubicBezTo>
                  <a:cubicBezTo>
                    <a:pt x="1447" y="1002"/>
                    <a:pt x="1366" y="967"/>
                    <a:pt x="1274" y="881"/>
                  </a:cubicBezTo>
                  <a:cubicBezTo>
                    <a:pt x="1155" y="762"/>
                    <a:pt x="1075" y="603"/>
                    <a:pt x="975" y="464"/>
                  </a:cubicBezTo>
                  <a:cubicBezTo>
                    <a:pt x="762" y="204"/>
                    <a:pt x="537" y="97"/>
                    <a:pt x="326" y="97"/>
                  </a:cubicBezTo>
                  <a:cubicBezTo>
                    <a:pt x="263" y="97"/>
                    <a:pt x="200" y="107"/>
                    <a:pt x="140" y="125"/>
                  </a:cubicBezTo>
                  <a:cubicBezTo>
                    <a:pt x="80" y="225"/>
                    <a:pt x="40" y="344"/>
                    <a:pt x="1" y="444"/>
                  </a:cubicBezTo>
                  <a:cubicBezTo>
                    <a:pt x="96" y="388"/>
                    <a:pt x="194" y="355"/>
                    <a:pt x="294" y="355"/>
                  </a:cubicBezTo>
                  <a:cubicBezTo>
                    <a:pt x="445" y="355"/>
                    <a:pt x="601" y="431"/>
                    <a:pt x="757" y="623"/>
                  </a:cubicBezTo>
                  <a:cubicBezTo>
                    <a:pt x="916" y="822"/>
                    <a:pt x="1035" y="1080"/>
                    <a:pt x="1254" y="1220"/>
                  </a:cubicBezTo>
                  <a:cubicBezTo>
                    <a:pt x="1354" y="1280"/>
                    <a:pt x="1446" y="1306"/>
                    <a:pt x="1530" y="1306"/>
                  </a:cubicBezTo>
                  <a:cubicBezTo>
                    <a:pt x="2065" y="1306"/>
                    <a:pt x="2320" y="257"/>
                    <a:pt x="2868" y="257"/>
                  </a:cubicBezTo>
                  <a:cubicBezTo>
                    <a:pt x="2918" y="257"/>
                    <a:pt x="2970" y="266"/>
                    <a:pt x="3025" y="285"/>
                  </a:cubicBezTo>
                  <a:cubicBezTo>
                    <a:pt x="3452" y="427"/>
                    <a:pt x="3752" y="1319"/>
                    <a:pt x="4253" y="1319"/>
                  </a:cubicBezTo>
                  <a:cubicBezTo>
                    <a:pt x="4311" y="1319"/>
                    <a:pt x="4373" y="1307"/>
                    <a:pt x="4437" y="1279"/>
                  </a:cubicBezTo>
                  <a:cubicBezTo>
                    <a:pt x="4835" y="1100"/>
                    <a:pt x="4855" y="364"/>
                    <a:pt x="5333" y="245"/>
                  </a:cubicBezTo>
                  <a:cubicBezTo>
                    <a:pt x="5358" y="239"/>
                    <a:pt x="5384" y="236"/>
                    <a:pt x="5411" y="236"/>
                  </a:cubicBezTo>
                  <a:cubicBezTo>
                    <a:pt x="5654" y="236"/>
                    <a:pt x="5935" y="469"/>
                    <a:pt x="6168" y="702"/>
                  </a:cubicBezTo>
                  <a:cubicBezTo>
                    <a:pt x="6109" y="523"/>
                    <a:pt x="6029" y="364"/>
                    <a:pt x="5950" y="205"/>
                  </a:cubicBezTo>
                  <a:cubicBezTo>
                    <a:pt x="5785" y="82"/>
                    <a:pt x="5610" y="1"/>
                    <a:pt x="5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5170900" y="3091725"/>
              <a:ext cx="175600" cy="32875"/>
            </a:xfrm>
            <a:custGeom>
              <a:rect b="b" l="l" r="r" t="t"/>
              <a:pathLst>
                <a:path extrusionOk="0" h="1315" w="7024">
                  <a:moveTo>
                    <a:pt x="3389" y="1"/>
                  </a:moveTo>
                  <a:cubicBezTo>
                    <a:pt x="2951" y="1"/>
                    <a:pt x="2680" y="387"/>
                    <a:pt x="2447" y="698"/>
                  </a:cubicBezTo>
                  <a:cubicBezTo>
                    <a:pt x="2301" y="857"/>
                    <a:pt x="2173" y="999"/>
                    <a:pt x="2021" y="999"/>
                  </a:cubicBezTo>
                  <a:cubicBezTo>
                    <a:pt x="1946" y="999"/>
                    <a:pt x="1864" y="963"/>
                    <a:pt x="1771" y="877"/>
                  </a:cubicBezTo>
                  <a:cubicBezTo>
                    <a:pt x="1652" y="778"/>
                    <a:pt x="1572" y="599"/>
                    <a:pt x="1472" y="479"/>
                  </a:cubicBezTo>
                  <a:cubicBezTo>
                    <a:pt x="1256" y="203"/>
                    <a:pt x="1037" y="91"/>
                    <a:pt x="820" y="91"/>
                  </a:cubicBezTo>
                  <a:cubicBezTo>
                    <a:pt x="537" y="91"/>
                    <a:pt x="259" y="280"/>
                    <a:pt x="0" y="539"/>
                  </a:cubicBezTo>
                  <a:cubicBezTo>
                    <a:pt x="20" y="638"/>
                    <a:pt x="20" y="758"/>
                    <a:pt x="40" y="877"/>
                  </a:cubicBezTo>
                  <a:cubicBezTo>
                    <a:pt x="272" y="607"/>
                    <a:pt x="528" y="353"/>
                    <a:pt x="799" y="353"/>
                  </a:cubicBezTo>
                  <a:cubicBezTo>
                    <a:pt x="947" y="353"/>
                    <a:pt x="1099" y="429"/>
                    <a:pt x="1254" y="618"/>
                  </a:cubicBezTo>
                  <a:cubicBezTo>
                    <a:pt x="1413" y="817"/>
                    <a:pt x="1532" y="1076"/>
                    <a:pt x="1751" y="1215"/>
                  </a:cubicBezTo>
                  <a:cubicBezTo>
                    <a:pt x="1850" y="1276"/>
                    <a:pt x="1940" y="1302"/>
                    <a:pt x="2024" y="1302"/>
                  </a:cubicBezTo>
                  <a:cubicBezTo>
                    <a:pt x="2548" y="1302"/>
                    <a:pt x="2815" y="272"/>
                    <a:pt x="3363" y="272"/>
                  </a:cubicBezTo>
                  <a:cubicBezTo>
                    <a:pt x="3414" y="272"/>
                    <a:pt x="3466" y="281"/>
                    <a:pt x="3522" y="300"/>
                  </a:cubicBezTo>
                  <a:cubicBezTo>
                    <a:pt x="3949" y="425"/>
                    <a:pt x="4249" y="1314"/>
                    <a:pt x="4735" y="1314"/>
                  </a:cubicBezTo>
                  <a:cubicBezTo>
                    <a:pt x="4792" y="1314"/>
                    <a:pt x="4852" y="1302"/>
                    <a:pt x="4915" y="1275"/>
                  </a:cubicBezTo>
                  <a:cubicBezTo>
                    <a:pt x="5332" y="1116"/>
                    <a:pt x="5352" y="360"/>
                    <a:pt x="5830" y="240"/>
                  </a:cubicBezTo>
                  <a:cubicBezTo>
                    <a:pt x="5852" y="236"/>
                    <a:pt x="5876" y="233"/>
                    <a:pt x="5899" y="233"/>
                  </a:cubicBezTo>
                  <a:cubicBezTo>
                    <a:pt x="6269" y="233"/>
                    <a:pt x="6739" y="792"/>
                    <a:pt x="6964" y="1016"/>
                  </a:cubicBezTo>
                  <a:lnTo>
                    <a:pt x="6984" y="1016"/>
                  </a:lnTo>
                  <a:cubicBezTo>
                    <a:pt x="7004" y="917"/>
                    <a:pt x="7024" y="817"/>
                    <a:pt x="7024" y="718"/>
                  </a:cubicBezTo>
                  <a:cubicBezTo>
                    <a:pt x="6686" y="395"/>
                    <a:pt x="6310" y="2"/>
                    <a:pt x="5907" y="2"/>
                  </a:cubicBezTo>
                  <a:cubicBezTo>
                    <a:pt x="5740" y="2"/>
                    <a:pt x="5568" y="71"/>
                    <a:pt x="5392" y="240"/>
                  </a:cubicBezTo>
                  <a:cubicBezTo>
                    <a:pt x="5213" y="419"/>
                    <a:pt x="5113" y="658"/>
                    <a:pt x="4954" y="837"/>
                  </a:cubicBezTo>
                  <a:cubicBezTo>
                    <a:pt x="4853" y="951"/>
                    <a:pt x="4768" y="997"/>
                    <a:pt x="4691" y="997"/>
                  </a:cubicBezTo>
                  <a:cubicBezTo>
                    <a:pt x="4527" y="997"/>
                    <a:pt x="4401" y="788"/>
                    <a:pt x="4238" y="599"/>
                  </a:cubicBezTo>
                  <a:cubicBezTo>
                    <a:pt x="4019" y="360"/>
                    <a:pt x="3780" y="22"/>
                    <a:pt x="3422" y="2"/>
                  </a:cubicBezTo>
                  <a:cubicBezTo>
                    <a:pt x="3411" y="1"/>
                    <a:pt x="3400" y="1"/>
                    <a:pt x="33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3"/>
          <p:cNvGrpSpPr/>
          <p:nvPr/>
        </p:nvGrpSpPr>
        <p:grpSpPr>
          <a:xfrm>
            <a:off x="600600" y="519300"/>
            <a:ext cx="7942800" cy="494700"/>
            <a:chOff x="600600" y="519300"/>
            <a:chExt cx="7942800" cy="494700"/>
          </a:xfrm>
        </p:grpSpPr>
        <p:sp>
          <p:nvSpPr>
            <p:cNvPr id="176" name="Google Shape;176;p3"/>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3"/>
            <p:cNvGrpSpPr/>
            <p:nvPr/>
          </p:nvGrpSpPr>
          <p:grpSpPr>
            <a:xfrm>
              <a:off x="7542569" y="681111"/>
              <a:ext cx="789243" cy="171052"/>
              <a:chOff x="733775" y="310686"/>
              <a:chExt cx="789243" cy="171052"/>
            </a:xfrm>
          </p:grpSpPr>
          <p:sp>
            <p:nvSpPr>
              <p:cNvPr id="178" name="Google Shape;178;p3"/>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79" name="Google Shape;179;p3"/>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80" name="Google Shape;180;p3"/>
              <p:cNvGrpSpPr/>
              <p:nvPr/>
            </p:nvGrpSpPr>
            <p:grpSpPr>
              <a:xfrm>
                <a:off x="1015525" y="313175"/>
                <a:ext cx="184510" cy="164017"/>
                <a:chOff x="7228702" y="774508"/>
                <a:chExt cx="285046" cy="253347"/>
              </a:xfrm>
            </p:grpSpPr>
            <p:grpSp>
              <p:nvGrpSpPr>
                <p:cNvPr id="181" name="Google Shape;181;p3"/>
                <p:cNvGrpSpPr/>
                <p:nvPr/>
              </p:nvGrpSpPr>
              <p:grpSpPr>
                <a:xfrm>
                  <a:off x="7313001" y="774508"/>
                  <a:ext cx="200747" cy="228523"/>
                  <a:chOff x="7313001" y="774508"/>
                  <a:chExt cx="200747" cy="228523"/>
                </a:xfrm>
              </p:grpSpPr>
              <p:sp>
                <p:nvSpPr>
                  <p:cNvPr id="182" name="Google Shape;182;p3"/>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83" name="Google Shape;183;p3"/>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3"/>
                <p:cNvGrpSpPr/>
                <p:nvPr/>
              </p:nvGrpSpPr>
              <p:grpSpPr>
                <a:xfrm>
                  <a:off x="7228702" y="809455"/>
                  <a:ext cx="200757" cy="218400"/>
                  <a:chOff x="7269477" y="781280"/>
                  <a:chExt cx="200757" cy="218400"/>
                </a:xfrm>
              </p:grpSpPr>
              <p:sp>
                <p:nvSpPr>
                  <p:cNvPr id="185" name="Google Shape;185;p3"/>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86" name="Google Shape;186;p3"/>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87" name="Google Shape;187;p3"/>
            <p:cNvGrpSpPr/>
            <p:nvPr/>
          </p:nvGrpSpPr>
          <p:grpSpPr>
            <a:xfrm>
              <a:off x="812189" y="664537"/>
              <a:ext cx="800559" cy="204209"/>
              <a:chOff x="747420" y="664537"/>
              <a:chExt cx="800559" cy="204209"/>
            </a:xfrm>
          </p:grpSpPr>
          <p:grpSp>
            <p:nvGrpSpPr>
              <p:cNvPr id="188" name="Google Shape;188;p3"/>
              <p:cNvGrpSpPr/>
              <p:nvPr/>
            </p:nvGrpSpPr>
            <p:grpSpPr>
              <a:xfrm>
                <a:off x="1339984" y="664537"/>
                <a:ext cx="207995" cy="204209"/>
                <a:chOff x="1541700" y="658850"/>
                <a:chExt cx="253838" cy="249218"/>
              </a:xfrm>
            </p:grpSpPr>
            <p:sp>
              <p:nvSpPr>
                <p:cNvPr id="189" name="Google Shape;189;p3"/>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3"/>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92" name="Google Shape;192;p3"/>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93" name="Google Shape;193;p3"/>
          <p:cNvSpPr txBox="1"/>
          <p:nvPr>
            <p:ph type="title"/>
          </p:nvPr>
        </p:nvSpPr>
        <p:spPr>
          <a:xfrm>
            <a:off x="1703850" y="2525325"/>
            <a:ext cx="5736300" cy="9894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6000">
                <a:solidFill>
                  <a:schemeClr val="accent3"/>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4" name="Google Shape;194;p3"/>
          <p:cNvSpPr txBox="1"/>
          <p:nvPr>
            <p:ph idx="1" type="subTitle"/>
          </p:nvPr>
        </p:nvSpPr>
        <p:spPr>
          <a:xfrm>
            <a:off x="1703838" y="3660200"/>
            <a:ext cx="5090700" cy="5415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lnSpc>
                <a:spcPct val="100000"/>
              </a:lnSpc>
              <a:spcBef>
                <a:spcPts val="0"/>
              </a:spcBef>
              <a:spcAft>
                <a:spcPts val="0"/>
              </a:spcAft>
              <a:buSzPts val="2100"/>
              <a:buNone/>
              <a:defRPr sz="18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5" name="Google Shape;195;p3"/>
          <p:cNvSpPr txBox="1"/>
          <p:nvPr>
            <p:ph hasCustomPrompt="1" idx="2" type="title"/>
          </p:nvPr>
        </p:nvSpPr>
        <p:spPr>
          <a:xfrm>
            <a:off x="4016250" y="1666800"/>
            <a:ext cx="1111500" cy="7014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60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753" name="Shape 1753"/>
        <p:cNvGrpSpPr/>
        <p:nvPr/>
      </p:nvGrpSpPr>
      <p:grpSpPr>
        <a:xfrm>
          <a:off x="0" y="0"/>
          <a:ext cx="0" cy="0"/>
          <a:chOff x="0" y="0"/>
          <a:chExt cx="0" cy="0"/>
        </a:xfrm>
      </p:grpSpPr>
      <p:grpSp>
        <p:nvGrpSpPr>
          <p:cNvPr id="1754" name="Google Shape;1754;p21"/>
          <p:cNvGrpSpPr/>
          <p:nvPr/>
        </p:nvGrpSpPr>
        <p:grpSpPr>
          <a:xfrm>
            <a:off x="-23004" y="-1"/>
            <a:ext cx="9177565" cy="5143390"/>
            <a:chOff x="-23004" y="-1"/>
            <a:chExt cx="9177565" cy="5143390"/>
          </a:xfrm>
        </p:grpSpPr>
        <p:sp>
          <p:nvSpPr>
            <p:cNvPr id="1755" name="Google Shape;1755;p21"/>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1"/>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1"/>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1"/>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1"/>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1"/>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1"/>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1"/>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1"/>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1"/>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1"/>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1"/>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1"/>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1"/>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1"/>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1"/>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1"/>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1"/>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1"/>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1"/>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1"/>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1"/>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1"/>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1"/>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1"/>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1"/>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1"/>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1"/>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1"/>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1"/>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1"/>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1"/>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1"/>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1"/>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1"/>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1"/>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1"/>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1"/>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1"/>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1"/>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1"/>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1"/>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1"/>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1"/>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1"/>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1"/>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1"/>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1"/>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1"/>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1"/>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1"/>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1"/>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1"/>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1"/>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1"/>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1"/>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1"/>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1"/>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3" name="Google Shape;1813;p21"/>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1"/>
          <p:cNvSpPr/>
          <p:nvPr/>
        </p:nvSpPr>
        <p:spPr>
          <a:xfrm>
            <a:off x="520375" y="772025"/>
            <a:ext cx="1833144" cy="1380874"/>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5" name="Google Shape;1815;p21"/>
          <p:cNvGrpSpPr/>
          <p:nvPr/>
        </p:nvGrpSpPr>
        <p:grpSpPr>
          <a:xfrm rot="-4591891">
            <a:off x="6693118" y="592935"/>
            <a:ext cx="644572" cy="1101868"/>
            <a:chOff x="478350" y="474400"/>
            <a:chExt cx="344250" cy="588450"/>
          </a:xfrm>
        </p:grpSpPr>
        <p:sp>
          <p:nvSpPr>
            <p:cNvPr id="1816" name="Google Shape;1816;p21"/>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1"/>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8" name="Google Shape;1818;p21"/>
          <p:cNvGrpSpPr/>
          <p:nvPr/>
        </p:nvGrpSpPr>
        <p:grpSpPr>
          <a:xfrm rot="-915198">
            <a:off x="6949801" y="4146204"/>
            <a:ext cx="540145" cy="625010"/>
            <a:chOff x="5167900" y="2089900"/>
            <a:chExt cx="177100" cy="204925"/>
          </a:xfrm>
        </p:grpSpPr>
        <p:sp>
          <p:nvSpPr>
            <p:cNvPr id="1819" name="Google Shape;1819;p21"/>
            <p:cNvSpPr/>
            <p:nvPr/>
          </p:nvSpPr>
          <p:spPr>
            <a:xfrm>
              <a:off x="5167900" y="2089900"/>
              <a:ext cx="177100" cy="204925"/>
            </a:xfrm>
            <a:custGeom>
              <a:rect b="b" l="l" r="r" t="t"/>
              <a:pathLst>
                <a:path extrusionOk="0" h="8197" w="7084">
                  <a:moveTo>
                    <a:pt x="3520" y="0"/>
                  </a:moveTo>
                  <a:cubicBezTo>
                    <a:pt x="3475" y="0"/>
                    <a:pt x="3429" y="1"/>
                    <a:pt x="3383" y="4"/>
                  </a:cubicBezTo>
                  <a:cubicBezTo>
                    <a:pt x="2508" y="4"/>
                    <a:pt x="1851" y="382"/>
                    <a:pt x="1374" y="959"/>
                  </a:cubicBezTo>
                  <a:cubicBezTo>
                    <a:pt x="1314" y="1018"/>
                    <a:pt x="1254" y="1078"/>
                    <a:pt x="1195" y="1158"/>
                  </a:cubicBezTo>
                  <a:cubicBezTo>
                    <a:pt x="976" y="1456"/>
                    <a:pt x="797" y="1774"/>
                    <a:pt x="637" y="2113"/>
                  </a:cubicBezTo>
                  <a:cubicBezTo>
                    <a:pt x="598" y="2232"/>
                    <a:pt x="558" y="2351"/>
                    <a:pt x="518" y="2451"/>
                  </a:cubicBezTo>
                  <a:cubicBezTo>
                    <a:pt x="339" y="2928"/>
                    <a:pt x="200" y="3406"/>
                    <a:pt x="140" y="3824"/>
                  </a:cubicBezTo>
                  <a:cubicBezTo>
                    <a:pt x="100" y="3983"/>
                    <a:pt x="80" y="4122"/>
                    <a:pt x="60" y="4261"/>
                  </a:cubicBezTo>
                  <a:cubicBezTo>
                    <a:pt x="41" y="4341"/>
                    <a:pt x="41" y="4421"/>
                    <a:pt x="21" y="4500"/>
                  </a:cubicBezTo>
                  <a:cubicBezTo>
                    <a:pt x="1" y="4779"/>
                    <a:pt x="1" y="5057"/>
                    <a:pt x="21" y="5296"/>
                  </a:cubicBezTo>
                  <a:cubicBezTo>
                    <a:pt x="21" y="5415"/>
                    <a:pt x="41" y="5535"/>
                    <a:pt x="60" y="5654"/>
                  </a:cubicBezTo>
                  <a:cubicBezTo>
                    <a:pt x="100" y="5953"/>
                    <a:pt x="160" y="6211"/>
                    <a:pt x="259" y="6470"/>
                  </a:cubicBezTo>
                  <a:cubicBezTo>
                    <a:pt x="299" y="6549"/>
                    <a:pt x="319" y="6629"/>
                    <a:pt x="359" y="6709"/>
                  </a:cubicBezTo>
                  <a:cubicBezTo>
                    <a:pt x="777" y="7544"/>
                    <a:pt x="1592" y="8082"/>
                    <a:pt x="2945" y="8181"/>
                  </a:cubicBezTo>
                  <a:cubicBezTo>
                    <a:pt x="3087" y="8191"/>
                    <a:pt x="3242" y="8196"/>
                    <a:pt x="3407" y="8196"/>
                  </a:cubicBezTo>
                  <a:cubicBezTo>
                    <a:pt x="4237" y="8196"/>
                    <a:pt x="5295" y="8056"/>
                    <a:pt x="5910" y="7624"/>
                  </a:cubicBezTo>
                  <a:cubicBezTo>
                    <a:pt x="6208" y="7405"/>
                    <a:pt x="6447" y="7126"/>
                    <a:pt x="6626" y="6828"/>
                  </a:cubicBezTo>
                  <a:cubicBezTo>
                    <a:pt x="6666" y="6748"/>
                    <a:pt x="6706" y="6669"/>
                    <a:pt x="6746" y="6589"/>
                  </a:cubicBezTo>
                  <a:cubicBezTo>
                    <a:pt x="6865" y="6331"/>
                    <a:pt x="6945" y="6072"/>
                    <a:pt x="7004" y="5793"/>
                  </a:cubicBezTo>
                  <a:cubicBezTo>
                    <a:pt x="7024" y="5694"/>
                    <a:pt x="7024" y="5594"/>
                    <a:pt x="7044" y="5495"/>
                  </a:cubicBezTo>
                  <a:cubicBezTo>
                    <a:pt x="7084" y="5137"/>
                    <a:pt x="7084" y="4799"/>
                    <a:pt x="7064" y="4480"/>
                  </a:cubicBezTo>
                  <a:cubicBezTo>
                    <a:pt x="7064" y="4460"/>
                    <a:pt x="7064" y="4460"/>
                    <a:pt x="7044" y="4440"/>
                  </a:cubicBezTo>
                  <a:cubicBezTo>
                    <a:pt x="7044" y="4321"/>
                    <a:pt x="7024" y="4202"/>
                    <a:pt x="7024" y="4082"/>
                  </a:cubicBezTo>
                  <a:cubicBezTo>
                    <a:pt x="6945" y="3605"/>
                    <a:pt x="6845" y="3127"/>
                    <a:pt x="6686" y="2710"/>
                  </a:cubicBezTo>
                  <a:lnTo>
                    <a:pt x="6666" y="2710"/>
                  </a:lnTo>
                  <a:cubicBezTo>
                    <a:pt x="6606" y="2530"/>
                    <a:pt x="6547" y="2371"/>
                    <a:pt x="6467" y="2212"/>
                  </a:cubicBezTo>
                  <a:cubicBezTo>
                    <a:pt x="6248" y="1735"/>
                    <a:pt x="5950" y="1317"/>
                    <a:pt x="5631" y="979"/>
                  </a:cubicBezTo>
                  <a:cubicBezTo>
                    <a:pt x="5572" y="919"/>
                    <a:pt x="5512" y="859"/>
                    <a:pt x="5472" y="819"/>
                  </a:cubicBezTo>
                  <a:cubicBezTo>
                    <a:pt x="4911" y="295"/>
                    <a:pt x="4244" y="0"/>
                    <a:pt x="35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1"/>
            <p:cNvSpPr/>
            <p:nvPr/>
          </p:nvSpPr>
          <p:spPr>
            <a:xfrm>
              <a:off x="5180850" y="2140025"/>
              <a:ext cx="153725" cy="33025"/>
            </a:xfrm>
            <a:custGeom>
              <a:rect b="b" l="l" r="r" t="t"/>
              <a:pathLst>
                <a:path extrusionOk="0" h="1321" w="6149">
                  <a:moveTo>
                    <a:pt x="5417" y="0"/>
                  </a:moveTo>
                  <a:cubicBezTo>
                    <a:pt x="5249" y="0"/>
                    <a:pt x="5074" y="67"/>
                    <a:pt x="4895" y="227"/>
                  </a:cubicBezTo>
                  <a:cubicBezTo>
                    <a:pt x="4715" y="406"/>
                    <a:pt x="4616" y="665"/>
                    <a:pt x="4457" y="844"/>
                  </a:cubicBezTo>
                  <a:cubicBezTo>
                    <a:pt x="4349" y="958"/>
                    <a:pt x="4262" y="1003"/>
                    <a:pt x="4185" y="1003"/>
                  </a:cubicBezTo>
                  <a:cubicBezTo>
                    <a:pt x="4020" y="1003"/>
                    <a:pt x="3903" y="795"/>
                    <a:pt x="3741" y="605"/>
                  </a:cubicBezTo>
                  <a:cubicBezTo>
                    <a:pt x="3522" y="366"/>
                    <a:pt x="3283" y="28"/>
                    <a:pt x="2925" y="8"/>
                  </a:cubicBezTo>
                  <a:cubicBezTo>
                    <a:pt x="2904" y="6"/>
                    <a:pt x="2884" y="6"/>
                    <a:pt x="2864" y="6"/>
                  </a:cubicBezTo>
                  <a:cubicBezTo>
                    <a:pt x="2442" y="6"/>
                    <a:pt x="2177" y="400"/>
                    <a:pt x="1930" y="685"/>
                  </a:cubicBezTo>
                  <a:cubicBezTo>
                    <a:pt x="1797" y="858"/>
                    <a:pt x="1672" y="1004"/>
                    <a:pt x="1521" y="1004"/>
                  </a:cubicBezTo>
                  <a:cubicBezTo>
                    <a:pt x="1446" y="1004"/>
                    <a:pt x="1365" y="969"/>
                    <a:pt x="1273" y="884"/>
                  </a:cubicBezTo>
                  <a:cubicBezTo>
                    <a:pt x="1154" y="764"/>
                    <a:pt x="1074" y="605"/>
                    <a:pt x="975" y="466"/>
                  </a:cubicBezTo>
                  <a:cubicBezTo>
                    <a:pt x="741" y="185"/>
                    <a:pt x="519" y="87"/>
                    <a:pt x="300" y="87"/>
                  </a:cubicBezTo>
                  <a:cubicBezTo>
                    <a:pt x="239" y="87"/>
                    <a:pt x="179" y="95"/>
                    <a:pt x="119" y="108"/>
                  </a:cubicBezTo>
                  <a:cubicBezTo>
                    <a:pt x="80" y="227"/>
                    <a:pt x="40" y="346"/>
                    <a:pt x="0" y="446"/>
                  </a:cubicBezTo>
                  <a:cubicBezTo>
                    <a:pt x="99" y="388"/>
                    <a:pt x="201" y="351"/>
                    <a:pt x="305" y="351"/>
                  </a:cubicBezTo>
                  <a:cubicBezTo>
                    <a:pt x="452" y="351"/>
                    <a:pt x="604" y="426"/>
                    <a:pt x="756" y="625"/>
                  </a:cubicBezTo>
                  <a:cubicBezTo>
                    <a:pt x="915" y="804"/>
                    <a:pt x="1035" y="1083"/>
                    <a:pt x="1254" y="1222"/>
                  </a:cubicBezTo>
                  <a:cubicBezTo>
                    <a:pt x="1352" y="1282"/>
                    <a:pt x="1441" y="1308"/>
                    <a:pt x="1524" y="1308"/>
                  </a:cubicBezTo>
                  <a:cubicBezTo>
                    <a:pt x="2050" y="1308"/>
                    <a:pt x="2317" y="259"/>
                    <a:pt x="2867" y="259"/>
                  </a:cubicBezTo>
                  <a:cubicBezTo>
                    <a:pt x="2917" y="259"/>
                    <a:pt x="2969" y="268"/>
                    <a:pt x="3024" y="287"/>
                  </a:cubicBezTo>
                  <a:cubicBezTo>
                    <a:pt x="3452" y="429"/>
                    <a:pt x="3752" y="1321"/>
                    <a:pt x="4238" y="1321"/>
                  </a:cubicBezTo>
                  <a:cubicBezTo>
                    <a:pt x="4295" y="1321"/>
                    <a:pt x="4354" y="1309"/>
                    <a:pt x="4417" y="1282"/>
                  </a:cubicBezTo>
                  <a:cubicBezTo>
                    <a:pt x="4815" y="1102"/>
                    <a:pt x="4855" y="346"/>
                    <a:pt x="5332" y="247"/>
                  </a:cubicBezTo>
                  <a:cubicBezTo>
                    <a:pt x="5358" y="241"/>
                    <a:pt x="5384" y="238"/>
                    <a:pt x="5410" y="238"/>
                  </a:cubicBezTo>
                  <a:cubicBezTo>
                    <a:pt x="5653" y="238"/>
                    <a:pt x="5933" y="471"/>
                    <a:pt x="6148" y="705"/>
                  </a:cubicBezTo>
                  <a:cubicBezTo>
                    <a:pt x="6088" y="525"/>
                    <a:pt x="6029" y="366"/>
                    <a:pt x="5949" y="207"/>
                  </a:cubicBezTo>
                  <a:cubicBezTo>
                    <a:pt x="5782" y="82"/>
                    <a:pt x="5603" y="0"/>
                    <a:pt x="54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1"/>
            <p:cNvSpPr/>
            <p:nvPr/>
          </p:nvSpPr>
          <p:spPr>
            <a:xfrm>
              <a:off x="5197750" y="2105375"/>
              <a:ext cx="110950" cy="32875"/>
            </a:xfrm>
            <a:custGeom>
              <a:rect b="b" l="l" r="r" t="t"/>
              <a:pathLst>
                <a:path extrusionOk="0" h="1315" w="4438">
                  <a:moveTo>
                    <a:pt x="2216" y="1"/>
                  </a:moveTo>
                  <a:cubicBezTo>
                    <a:pt x="1778" y="1"/>
                    <a:pt x="1507" y="387"/>
                    <a:pt x="1274" y="698"/>
                  </a:cubicBezTo>
                  <a:cubicBezTo>
                    <a:pt x="1128" y="857"/>
                    <a:pt x="1000" y="998"/>
                    <a:pt x="848" y="998"/>
                  </a:cubicBezTo>
                  <a:cubicBezTo>
                    <a:pt x="772" y="998"/>
                    <a:pt x="690" y="963"/>
                    <a:pt x="597" y="877"/>
                  </a:cubicBezTo>
                  <a:cubicBezTo>
                    <a:pt x="478" y="777"/>
                    <a:pt x="398" y="598"/>
                    <a:pt x="299" y="479"/>
                  </a:cubicBezTo>
                  <a:cubicBezTo>
                    <a:pt x="259" y="419"/>
                    <a:pt x="219" y="379"/>
                    <a:pt x="180" y="340"/>
                  </a:cubicBezTo>
                  <a:cubicBezTo>
                    <a:pt x="120" y="399"/>
                    <a:pt x="60" y="459"/>
                    <a:pt x="1" y="539"/>
                  </a:cubicBezTo>
                  <a:cubicBezTo>
                    <a:pt x="40" y="559"/>
                    <a:pt x="60" y="598"/>
                    <a:pt x="80" y="618"/>
                  </a:cubicBezTo>
                  <a:cubicBezTo>
                    <a:pt x="239" y="817"/>
                    <a:pt x="359" y="1076"/>
                    <a:pt x="578" y="1215"/>
                  </a:cubicBezTo>
                  <a:cubicBezTo>
                    <a:pt x="676" y="1275"/>
                    <a:pt x="765" y="1301"/>
                    <a:pt x="848" y="1301"/>
                  </a:cubicBezTo>
                  <a:cubicBezTo>
                    <a:pt x="1371" y="1301"/>
                    <a:pt x="1638" y="268"/>
                    <a:pt x="2181" y="268"/>
                  </a:cubicBezTo>
                  <a:cubicBezTo>
                    <a:pt x="2234" y="268"/>
                    <a:pt x="2290" y="278"/>
                    <a:pt x="2348" y="300"/>
                  </a:cubicBezTo>
                  <a:cubicBezTo>
                    <a:pt x="2776" y="425"/>
                    <a:pt x="3076" y="1314"/>
                    <a:pt x="3562" y="1314"/>
                  </a:cubicBezTo>
                  <a:cubicBezTo>
                    <a:pt x="3619" y="1314"/>
                    <a:pt x="3678" y="1302"/>
                    <a:pt x="3741" y="1275"/>
                  </a:cubicBezTo>
                  <a:cubicBezTo>
                    <a:pt x="4079" y="1136"/>
                    <a:pt x="4159" y="618"/>
                    <a:pt x="4437" y="360"/>
                  </a:cubicBezTo>
                  <a:cubicBezTo>
                    <a:pt x="4378" y="300"/>
                    <a:pt x="4318" y="240"/>
                    <a:pt x="4278" y="200"/>
                  </a:cubicBezTo>
                  <a:cubicBezTo>
                    <a:pt x="4258" y="220"/>
                    <a:pt x="4238" y="220"/>
                    <a:pt x="4219" y="240"/>
                  </a:cubicBezTo>
                  <a:cubicBezTo>
                    <a:pt x="4039" y="419"/>
                    <a:pt x="3940" y="658"/>
                    <a:pt x="3781" y="837"/>
                  </a:cubicBezTo>
                  <a:cubicBezTo>
                    <a:pt x="3673" y="951"/>
                    <a:pt x="3586" y="997"/>
                    <a:pt x="3509" y="997"/>
                  </a:cubicBezTo>
                  <a:cubicBezTo>
                    <a:pt x="3344" y="997"/>
                    <a:pt x="3227" y="788"/>
                    <a:pt x="3065" y="598"/>
                  </a:cubicBezTo>
                  <a:cubicBezTo>
                    <a:pt x="2846" y="360"/>
                    <a:pt x="2607" y="21"/>
                    <a:pt x="2249" y="1"/>
                  </a:cubicBezTo>
                  <a:cubicBezTo>
                    <a:pt x="2238" y="1"/>
                    <a:pt x="2227" y="1"/>
                    <a:pt x="221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1"/>
            <p:cNvSpPr/>
            <p:nvPr/>
          </p:nvSpPr>
          <p:spPr>
            <a:xfrm>
              <a:off x="5169400" y="2174525"/>
              <a:ext cx="174625" cy="32875"/>
            </a:xfrm>
            <a:custGeom>
              <a:rect b="b" l="l" r="r" t="t"/>
              <a:pathLst>
                <a:path extrusionOk="0" h="1315" w="6985">
                  <a:moveTo>
                    <a:pt x="3350" y="0"/>
                  </a:moveTo>
                  <a:cubicBezTo>
                    <a:pt x="2912" y="0"/>
                    <a:pt x="2640" y="387"/>
                    <a:pt x="2388" y="697"/>
                  </a:cubicBezTo>
                  <a:cubicBezTo>
                    <a:pt x="2255" y="871"/>
                    <a:pt x="2130" y="1008"/>
                    <a:pt x="1979" y="1008"/>
                  </a:cubicBezTo>
                  <a:cubicBezTo>
                    <a:pt x="1904" y="1008"/>
                    <a:pt x="1823" y="975"/>
                    <a:pt x="1731" y="896"/>
                  </a:cubicBezTo>
                  <a:cubicBezTo>
                    <a:pt x="1612" y="777"/>
                    <a:pt x="1532" y="598"/>
                    <a:pt x="1413" y="479"/>
                  </a:cubicBezTo>
                  <a:cubicBezTo>
                    <a:pt x="1198" y="208"/>
                    <a:pt x="984" y="99"/>
                    <a:pt x="773" y="99"/>
                  </a:cubicBezTo>
                  <a:cubicBezTo>
                    <a:pt x="535" y="99"/>
                    <a:pt x="302" y="238"/>
                    <a:pt x="80" y="439"/>
                  </a:cubicBezTo>
                  <a:cubicBezTo>
                    <a:pt x="40" y="598"/>
                    <a:pt x="20" y="737"/>
                    <a:pt x="0" y="876"/>
                  </a:cubicBezTo>
                  <a:cubicBezTo>
                    <a:pt x="219" y="606"/>
                    <a:pt x="480" y="353"/>
                    <a:pt x="755" y="353"/>
                  </a:cubicBezTo>
                  <a:cubicBezTo>
                    <a:pt x="905" y="353"/>
                    <a:pt x="1060" y="428"/>
                    <a:pt x="1214" y="618"/>
                  </a:cubicBezTo>
                  <a:cubicBezTo>
                    <a:pt x="1373" y="817"/>
                    <a:pt x="1493" y="1095"/>
                    <a:pt x="1712" y="1215"/>
                  </a:cubicBezTo>
                  <a:cubicBezTo>
                    <a:pt x="1811" y="1276"/>
                    <a:pt x="1901" y="1302"/>
                    <a:pt x="1985" y="1302"/>
                  </a:cubicBezTo>
                  <a:cubicBezTo>
                    <a:pt x="2509" y="1302"/>
                    <a:pt x="2776" y="272"/>
                    <a:pt x="3324" y="272"/>
                  </a:cubicBezTo>
                  <a:cubicBezTo>
                    <a:pt x="3374" y="272"/>
                    <a:pt x="3427" y="280"/>
                    <a:pt x="3482" y="299"/>
                  </a:cubicBezTo>
                  <a:cubicBezTo>
                    <a:pt x="3891" y="442"/>
                    <a:pt x="4205" y="1314"/>
                    <a:pt x="4693" y="1314"/>
                  </a:cubicBezTo>
                  <a:cubicBezTo>
                    <a:pt x="4751" y="1314"/>
                    <a:pt x="4811" y="1302"/>
                    <a:pt x="4875" y="1274"/>
                  </a:cubicBezTo>
                  <a:cubicBezTo>
                    <a:pt x="5273" y="1115"/>
                    <a:pt x="5313" y="359"/>
                    <a:pt x="5790" y="240"/>
                  </a:cubicBezTo>
                  <a:cubicBezTo>
                    <a:pt x="5812" y="235"/>
                    <a:pt x="5835" y="233"/>
                    <a:pt x="5857" y="233"/>
                  </a:cubicBezTo>
                  <a:cubicBezTo>
                    <a:pt x="6225" y="233"/>
                    <a:pt x="6681" y="810"/>
                    <a:pt x="6924" y="1016"/>
                  </a:cubicBezTo>
                  <a:cubicBezTo>
                    <a:pt x="6944" y="1036"/>
                    <a:pt x="6964" y="1055"/>
                    <a:pt x="6984" y="1055"/>
                  </a:cubicBezTo>
                  <a:cubicBezTo>
                    <a:pt x="6984" y="936"/>
                    <a:pt x="6964" y="817"/>
                    <a:pt x="6964" y="697"/>
                  </a:cubicBezTo>
                  <a:cubicBezTo>
                    <a:pt x="6629" y="376"/>
                    <a:pt x="6265" y="6"/>
                    <a:pt x="5871" y="6"/>
                  </a:cubicBezTo>
                  <a:cubicBezTo>
                    <a:pt x="5704" y="6"/>
                    <a:pt x="5531" y="73"/>
                    <a:pt x="5353" y="240"/>
                  </a:cubicBezTo>
                  <a:cubicBezTo>
                    <a:pt x="5173" y="419"/>
                    <a:pt x="5074" y="658"/>
                    <a:pt x="4895" y="857"/>
                  </a:cubicBezTo>
                  <a:cubicBezTo>
                    <a:pt x="4796" y="968"/>
                    <a:pt x="4714" y="1012"/>
                    <a:pt x="4641" y="1012"/>
                  </a:cubicBezTo>
                  <a:cubicBezTo>
                    <a:pt x="4480" y="1012"/>
                    <a:pt x="4363" y="796"/>
                    <a:pt x="4199" y="618"/>
                  </a:cubicBezTo>
                  <a:cubicBezTo>
                    <a:pt x="3980" y="379"/>
                    <a:pt x="3741" y="41"/>
                    <a:pt x="3383" y="1"/>
                  </a:cubicBezTo>
                  <a:cubicBezTo>
                    <a:pt x="3372" y="1"/>
                    <a:pt x="3361" y="0"/>
                    <a:pt x="33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1"/>
            <p:cNvSpPr/>
            <p:nvPr/>
          </p:nvSpPr>
          <p:spPr>
            <a:xfrm>
              <a:off x="5168400" y="2209150"/>
              <a:ext cx="175625" cy="33050"/>
            </a:xfrm>
            <a:custGeom>
              <a:rect b="b" l="l" r="r" t="t"/>
              <a:pathLst>
                <a:path extrusionOk="0" h="1322" w="7025">
                  <a:moveTo>
                    <a:pt x="5910" y="1"/>
                  </a:moveTo>
                  <a:cubicBezTo>
                    <a:pt x="5741" y="1"/>
                    <a:pt x="5569" y="71"/>
                    <a:pt x="5393" y="247"/>
                  </a:cubicBezTo>
                  <a:cubicBezTo>
                    <a:pt x="5213" y="427"/>
                    <a:pt x="5114" y="665"/>
                    <a:pt x="4935" y="844"/>
                  </a:cubicBezTo>
                  <a:cubicBezTo>
                    <a:pt x="4834" y="958"/>
                    <a:pt x="4750" y="1004"/>
                    <a:pt x="4676" y="1004"/>
                  </a:cubicBezTo>
                  <a:cubicBezTo>
                    <a:pt x="4518" y="1004"/>
                    <a:pt x="4401" y="795"/>
                    <a:pt x="4239" y="606"/>
                  </a:cubicBezTo>
                  <a:cubicBezTo>
                    <a:pt x="4020" y="367"/>
                    <a:pt x="3781" y="29"/>
                    <a:pt x="3423" y="9"/>
                  </a:cubicBezTo>
                  <a:cubicBezTo>
                    <a:pt x="3402" y="7"/>
                    <a:pt x="3382" y="6"/>
                    <a:pt x="3362" y="6"/>
                  </a:cubicBezTo>
                  <a:cubicBezTo>
                    <a:pt x="2940" y="6"/>
                    <a:pt x="2675" y="400"/>
                    <a:pt x="2428" y="685"/>
                  </a:cubicBezTo>
                  <a:cubicBezTo>
                    <a:pt x="2295" y="859"/>
                    <a:pt x="2170" y="1005"/>
                    <a:pt x="2019" y="1005"/>
                  </a:cubicBezTo>
                  <a:cubicBezTo>
                    <a:pt x="1944" y="1005"/>
                    <a:pt x="1863" y="970"/>
                    <a:pt x="1771" y="884"/>
                  </a:cubicBezTo>
                  <a:cubicBezTo>
                    <a:pt x="1632" y="785"/>
                    <a:pt x="1553" y="606"/>
                    <a:pt x="1453" y="486"/>
                  </a:cubicBezTo>
                  <a:cubicBezTo>
                    <a:pt x="1235" y="208"/>
                    <a:pt x="1014" y="97"/>
                    <a:pt x="797" y="97"/>
                  </a:cubicBezTo>
                  <a:cubicBezTo>
                    <a:pt x="518" y="97"/>
                    <a:pt x="247" y="280"/>
                    <a:pt x="1" y="526"/>
                  </a:cubicBezTo>
                  <a:cubicBezTo>
                    <a:pt x="1" y="645"/>
                    <a:pt x="21" y="765"/>
                    <a:pt x="40" y="884"/>
                  </a:cubicBezTo>
                  <a:cubicBezTo>
                    <a:pt x="259" y="614"/>
                    <a:pt x="520" y="360"/>
                    <a:pt x="795" y="360"/>
                  </a:cubicBezTo>
                  <a:cubicBezTo>
                    <a:pt x="945" y="360"/>
                    <a:pt x="1100" y="436"/>
                    <a:pt x="1254" y="626"/>
                  </a:cubicBezTo>
                  <a:cubicBezTo>
                    <a:pt x="1413" y="824"/>
                    <a:pt x="1513" y="1083"/>
                    <a:pt x="1752" y="1222"/>
                  </a:cubicBezTo>
                  <a:cubicBezTo>
                    <a:pt x="1850" y="1283"/>
                    <a:pt x="1939" y="1309"/>
                    <a:pt x="2021" y="1309"/>
                  </a:cubicBezTo>
                  <a:cubicBezTo>
                    <a:pt x="2544" y="1309"/>
                    <a:pt x="2800" y="260"/>
                    <a:pt x="3362" y="260"/>
                  </a:cubicBezTo>
                  <a:cubicBezTo>
                    <a:pt x="3413" y="260"/>
                    <a:pt x="3466" y="269"/>
                    <a:pt x="3522" y="287"/>
                  </a:cubicBezTo>
                  <a:cubicBezTo>
                    <a:pt x="3932" y="430"/>
                    <a:pt x="4230" y="1321"/>
                    <a:pt x="4730" y="1321"/>
                  </a:cubicBezTo>
                  <a:cubicBezTo>
                    <a:pt x="4789" y="1321"/>
                    <a:pt x="4850" y="1309"/>
                    <a:pt x="4915" y="1282"/>
                  </a:cubicBezTo>
                  <a:cubicBezTo>
                    <a:pt x="5313" y="1103"/>
                    <a:pt x="5333" y="367"/>
                    <a:pt x="5810" y="247"/>
                  </a:cubicBezTo>
                  <a:cubicBezTo>
                    <a:pt x="5839" y="240"/>
                    <a:pt x="5868" y="237"/>
                    <a:pt x="5897" y="237"/>
                  </a:cubicBezTo>
                  <a:cubicBezTo>
                    <a:pt x="6278" y="237"/>
                    <a:pt x="6724" y="802"/>
                    <a:pt x="6964" y="1023"/>
                  </a:cubicBezTo>
                  <a:lnTo>
                    <a:pt x="6984" y="1023"/>
                  </a:lnTo>
                  <a:cubicBezTo>
                    <a:pt x="7004" y="924"/>
                    <a:pt x="7004" y="824"/>
                    <a:pt x="7024" y="725"/>
                  </a:cubicBezTo>
                  <a:cubicBezTo>
                    <a:pt x="6687" y="402"/>
                    <a:pt x="6311" y="1"/>
                    <a:pt x="59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1"/>
            <p:cNvSpPr/>
            <p:nvPr/>
          </p:nvSpPr>
          <p:spPr>
            <a:xfrm>
              <a:off x="5174375" y="2243825"/>
              <a:ext cx="162175" cy="33200"/>
            </a:xfrm>
            <a:custGeom>
              <a:rect b="b" l="l" r="r" t="t"/>
              <a:pathLst>
                <a:path extrusionOk="0" h="1328" w="6487">
                  <a:moveTo>
                    <a:pt x="5659" y="1"/>
                  </a:moveTo>
                  <a:cubicBezTo>
                    <a:pt x="5495" y="1"/>
                    <a:pt x="5327" y="67"/>
                    <a:pt x="5154" y="233"/>
                  </a:cubicBezTo>
                  <a:cubicBezTo>
                    <a:pt x="4955" y="412"/>
                    <a:pt x="4855" y="651"/>
                    <a:pt x="4696" y="850"/>
                  </a:cubicBezTo>
                  <a:cubicBezTo>
                    <a:pt x="4595" y="964"/>
                    <a:pt x="4511" y="1010"/>
                    <a:pt x="4437" y="1010"/>
                  </a:cubicBezTo>
                  <a:cubicBezTo>
                    <a:pt x="4277" y="1010"/>
                    <a:pt x="4156" y="801"/>
                    <a:pt x="3980" y="611"/>
                  </a:cubicBezTo>
                  <a:cubicBezTo>
                    <a:pt x="3761" y="373"/>
                    <a:pt x="3522" y="34"/>
                    <a:pt x="3184" y="14"/>
                  </a:cubicBezTo>
                  <a:cubicBezTo>
                    <a:pt x="3163" y="13"/>
                    <a:pt x="3143" y="12"/>
                    <a:pt x="3123" y="12"/>
                  </a:cubicBezTo>
                  <a:cubicBezTo>
                    <a:pt x="2701" y="12"/>
                    <a:pt x="2436" y="406"/>
                    <a:pt x="2189" y="691"/>
                  </a:cubicBezTo>
                  <a:cubicBezTo>
                    <a:pt x="2042" y="864"/>
                    <a:pt x="1922" y="1002"/>
                    <a:pt x="1769" y="1002"/>
                  </a:cubicBezTo>
                  <a:cubicBezTo>
                    <a:pt x="1694" y="1002"/>
                    <a:pt x="1611" y="969"/>
                    <a:pt x="1513" y="890"/>
                  </a:cubicBezTo>
                  <a:cubicBezTo>
                    <a:pt x="1393" y="771"/>
                    <a:pt x="1314" y="611"/>
                    <a:pt x="1214" y="472"/>
                  </a:cubicBezTo>
                  <a:cubicBezTo>
                    <a:pt x="995" y="200"/>
                    <a:pt x="775" y="93"/>
                    <a:pt x="561" y="93"/>
                  </a:cubicBezTo>
                  <a:cubicBezTo>
                    <a:pt x="368" y="93"/>
                    <a:pt x="180" y="181"/>
                    <a:pt x="0" y="313"/>
                  </a:cubicBezTo>
                  <a:cubicBezTo>
                    <a:pt x="40" y="392"/>
                    <a:pt x="60" y="472"/>
                    <a:pt x="100" y="552"/>
                  </a:cubicBezTo>
                  <a:cubicBezTo>
                    <a:pt x="239" y="432"/>
                    <a:pt x="388" y="353"/>
                    <a:pt x="543" y="353"/>
                  </a:cubicBezTo>
                  <a:cubicBezTo>
                    <a:pt x="697" y="353"/>
                    <a:pt x="856" y="432"/>
                    <a:pt x="1015" y="631"/>
                  </a:cubicBezTo>
                  <a:cubicBezTo>
                    <a:pt x="1154" y="810"/>
                    <a:pt x="1274" y="1089"/>
                    <a:pt x="1493" y="1208"/>
                  </a:cubicBezTo>
                  <a:cubicBezTo>
                    <a:pt x="1597" y="1273"/>
                    <a:pt x="1691" y="1301"/>
                    <a:pt x="1778" y="1301"/>
                  </a:cubicBezTo>
                  <a:cubicBezTo>
                    <a:pt x="2307" y="1301"/>
                    <a:pt x="2564" y="266"/>
                    <a:pt x="3123" y="266"/>
                  </a:cubicBezTo>
                  <a:cubicBezTo>
                    <a:pt x="3174" y="266"/>
                    <a:pt x="3227" y="274"/>
                    <a:pt x="3283" y="293"/>
                  </a:cubicBezTo>
                  <a:cubicBezTo>
                    <a:pt x="3693" y="435"/>
                    <a:pt x="3991" y="1327"/>
                    <a:pt x="4491" y="1327"/>
                  </a:cubicBezTo>
                  <a:cubicBezTo>
                    <a:pt x="4550" y="1327"/>
                    <a:pt x="4611" y="1315"/>
                    <a:pt x="4676" y="1288"/>
                  </a:cubicBezTo>
                  <a:cubicBezTo>
                    <a:pt x="5074" y="1109"/>
                    <a:pt x="5094" y="353"/>
                    <a:pt x="5571" y="253"/>
                  </a:cubicBezTo>
                  <a:cubicBezTo>
                    <a:pt x="5599" y="247"/>
                    <a:pt x="5626" y="244"/>
                    <a:pt x="5655" y="244"/>
                  </a:cubicBezTo>
                  <a:cubicBezTo>
                    <a:pt x="5892" y="244"/>
                    <a:pt x="6154" y="457"/>
                    <a:pt x="6367" y="671"/>
                  </a:cubicBezTo>
                  <a:cubicBezTo>
                    <a:pt x="6407" y="591"/>
                    <a:pt x="6447" y="512"/>
                    <a:pt x="6487" y="432"/>
                  </a:cubicBezTo>
                  <a:cubicBezTo>
                    <a:pt x="6221" y="204"/>
                    <a:pt x="5947" y="1"/>
                    <a:pt x="56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5" name="Google Shape;1825;p21"/>
          <p:cNvGrpSpPr/>
          <p:nvPr/>
        </p:nvGrpSpPr>
        <p:grpSpPr>
          <a:xfrm>
            <a:off x="600600" y="519300"/>
            <a:ext cx="7942800" cy="494700"/>
            <a:chOff x="600600" y="519300"/>
            <a:chExt cx="7942800" cy="494700"/>
          </a:xfrm>
        </p:grpSpPr>
        <p:sp>
          <p:nvSpPr>
            <p:cNvPr id="1826" name="Google Shape;1826;p21"/>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7" name="Google Shape;1827;p21"/>
            <p:cNvGrpSpPr/>
            <p:nvPr/>
          </p:nvGrpSpPr>
          <p:grpSpPr>
            <a:xfrm>
              <a:off x="7542569" y="681111"/>
              <a:ext cx="789243" cy="171052"/>
              <a:chOff x="733775" y="310686"/>
              <a:chExt cx="789243" cy="171052"/>
            </a:xfrm>
          </p:grpSpPr>
          <p:sp>
            <p:nvSpPr>
              <p:cNvPr id="1828" name="Google Shape;1828;p21"/>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829" name="Google Shape;1829;p21"/>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830" name="Google Shape;1830;p21"/>
              <p:cNvGrpSpPr/>
              <p:nvPr/>
            </p:nvGrpSpPr>
            <p:grpSpPr>
              <a:xfrm>
                <a:off x="1015525" y="313175"/>
                <a:ext cx="184510" cy="164017"/>
                <a:chOff x="7228702" y="774508"/>
                <a:chExt cx="285046" cy="253347"/>
              </a:xfrm>
            </p:grpSpPr>
            <p:grpSp>
              <p:nvGrpSpPr>
                <p:cNvPr id="1831" name="Google Shape;1831;p21"/>
                <p:cNvGrpSpPr/>
                <p:nvPr/>
              </p:nvGrpSpPr>
              <p:grpSpPr>
                <a:xfrm>
                  <a:off x="7313001" y="774508"/>
                  <a:ext cx="200747" cy="228523"/>
                  <a:chOff x="7313001" y="774508"/>
                  <a:chExt cx="200747" cy="228523"/>
                </a:xfrm>
              </p:grpSpPr>
              <p:sp>
                <p:nvSpPr>
                  <p:cNvPr id="1832" name="Google Shape;1832;p21"/>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833" name="Google Shape;1833;p21"/>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4" name="Google Shape;1834;p21"/>
                <p:cNvGrpSpPr/>
                <p:nvPr/>
              </p:nvGrpSpPr>
              <p:grpSpPr>
                <a:xfrm>
                  <a:off x="7228702" y="809455"/>
                  <a:ext cx="200757" cy="218400"/>
                  <a:chOff x="7269477" y="781280"/>
                  <a:chExt cx="200757" cy="218400"/>
                </a:xfrm>
              </p:grpSpPr>
              <p:sp>
                <p:nvSpPr>
                  <p:cNvPr id="1835" name="Google Shape;1835;p21"/>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836" name="Google Shape;1836;p21"/>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837" name="Google Shape;1837;p21"/>
            <p:cNvGrpSpPr/>
            <p:nvPr/>
          </p:nvGrpSpPr>
          <p:grpSpPr>
            <a:xfrm>
              <a:off x="812189" y="664537"/>
              <a:ext cx="800559" cy="204209"/>
              <a:chOff x="747420" y="664537"/>
              <a:chExt cx="800559" cy="204209"/>
            </a:xfrm>
          </p:grpSpPr>
          <p:grpSp>
            <p:nvGrpSpPr>
              <p:cNvPr id="1838" name="Google Shape;1838;p21"/>
              <p:cNvGrpSpPr/>
              <p:nvPr/>
            </p:nvGrpSpPr>
            <p:grpSpPr>
              <a:xfrm>
                <a:off x="1339984" y="664537"/>
                <a:ext cx="207995" cy="204209"/>
                <a:chOff x="1541700" y="658850"/>
                <a:chExt cx="253838" cy="249218"/>
              </a:xfrm>
            </p:grpSpPr>
            <p:sp>
              <p:nvSpPr>
                <p:cNvPr id="1839" name="Google Shape;1839;p21"/>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1"/>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1" name="Google Shape;1841;p21"/>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842" name="Google Shape;1842;p21"/>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843" name="Google Shape;1843;p21"/>
          <p:cNvSpPr/>
          <p:nvPr/>
        </p:nvSpPr>
        <p:spPr>
          <a:xfrm>
            <a:off x="5975076" y="4136476"/>
            <a:ext cx="2588600" cy="644575"/>
          </a:xfrm>
          <a:custGeom>
            <a:rect b="b" l="l" r="r" t="t"/>
            <a:pathLst>
              <a:path extrusionOk="0" h="25783" w="103544">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sp>
        <p:nvSpPr>
          <p:cNvPr id="1844" name="Google Shape;1844;p21"/>
          <p:cNvSpPr/>
          <p:nvPr/>
        </p:nvSpPr>
        <p:spPr>
          <a:xfrm>
            <a:off x="1914850" y="1013999"/>
            <a:ext cx="540148" cy="434668"/>
          </a:xfrm>
          <a:custGeom>
            <a:rect b="b" l="l" r="r" t="t"/>
            <a:pathLst>
              <a:path extrusionOk="0" h="19280" w="23956">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5" name="Google Shape;1845;p21"/>
          <p:cNvGrpSpPr/>
          <p:nvPr/>
        </p:nvGrpSpPr>
        <p:grpSpPr>
          <a:xfrm>
            <a:off x="7754905" y="4050739"/>
            <a:ext cx="413306" cy="365828"/>
            <a:chOff x="3279750" y="4755375"/>
            <a:chExt cx="144725" cy="128100"/>
          </a:xfrm>
        </p:grpSpPr>
        <p:sp>
          <p:nvSpPr>
            <p:cNvPr id="1846" name="Google Shape;1846;p21"/>
            <p:cNvSpPr/>
            <p:nvPr/>
          </p:nvSpPr>
          <p:spPr>
            <a:xfrm>
              <a:off x="3279750" y="4755375"/>
              <a:ext cx="144725" cy="128100"/>
            </a:xfrm>
            <a:custGeom>
              <a:rect b="b" l="l" r="r" t="t"/>
              <a:pathLst>
                <a:path extrusionOk="0" h="5124" w="5789">
                  <a:moveTo>
                    <a:pt x="3097" y="1"/>
                  </a:moveTo>
                  <a:cubicBezTo>
                    <a:pt x="3055" y="1"/>
                    <a:pt x="3011" y="3"/>
                    <a:pt x="2965" y="8"/>
                  </a:cubicBezTo>
                  <a:cubicBezTo>
                    <a:pt x="2030" y="148"/>
                    <a:pt x="2348" y="1302"/>
                    <a:pt x="2567" y="1938"/>
                  </a:cubicBezTo>
                  <a:cubicBezTo>
                    <a:pt x="2378" y="1445"/>
                    <a:pt x="1787" y="877"/>
                    <a:pt x="1272" y="877"/>
                  </a:cubicBezTo>
                  <a:cubicBezTo>
                    <a:pt x="1082" y="877"/>
                    <a:pt x="902" y="954"/>
                    <a:pt x="757" y="1143"/>
                  </a:cubicBezTo>
                  <a:cubicBezTo>
                    <a:pt x="1" y="2137"/>
                    <a:pt x="1533" y="2515"/>
                    <a:pt x="2169" y="2515"/>
                  </a:cubicBezTo>
                  <a:cubicBezTo>
                    <a:pt x="1473" y="2515"/>
                    <a:pt x="200" y="2515"/>
                    <a:pt x="438" y="3530"/>
                  </a:cubicBezTo>
                  <a:cubicBezTo>
                    <a:pt x="510" y="3845"/>
                    <a:pt x="761" y="3969"/>
                    <a:pt x="1065" y="3969"/>
                  </a:cubicBezTo>
                  <a:cubicBezTo>
                    <a:pt x="1519" y="3969"/>
                    <a:pt x="2091" y="3690"/>
                    <a:pt x="2354" y="3352"/>
                  </a:cubicBezTo>
                  <a:lnTo>
                    <a:pt x="2354" y="3352"/>
                  </a:lnTo>
                  <a:cubicBezTo>
                    <a:pt x="1937" y="4109"/>
                    <a:pt x="1599" y="5067"/>
                    <a:pt x="2766" y="5122"/>
                  </a:cubicBezTo>
                  <a:cubicBezTo>
                    <a:pt x="2785" y="5123"/>
                    <a:pt x="2804" y="5123"/>
                    <a:pt x="2823" y="5123"/>
                  </a:cubicBezTo>
                  <a:cubicBezTo>
                    <a:pt x="3696" y="5123"/>
                    <a:pt x="3575" y="4206"/>
                    <a:pt x="3244" y="3212"/>
                  </a:cubicBezTo>
                  <a:lnTo>
                    <a:pt x="3244" y="3212"/>
                  </a:lnTo>
                  <a:cubicBezTo>
                    <a:pt x="3554" y="3899"/>
                    <a:pt x="4083" y="4413"/>
                    <a:pt x="4559" y="4413"/>
                  </a:cubicBezTo>
                  <a:cubicBezTo>
                    <a:pt x="4786" y="4413"/>
                    <a:pt x="5000" y="4297"/>
                    <a:pt x="5174" y="4028"/>
                  </a:cubicBezTo>
                  <a:cubicBezTo>
                    <a:pt x="5609" y="3334"/>
                    <a:pt x="5040" y="2898"/>
                    <a:pt x="3759" y="2697"/>
                  </a:cubicBezTo>
                  <a:lnTo>
                    <a:pt x="3759" y="2697"/>
                  </a:lnTo>
                  <a:cubicBezTo>
                    <a:pt x="3920" y="2722"/>
                    <a:pt x="4078" y="2734"/>
                    <a:pt x="4229" y="2734"/>
                  </a:cubicBezTo>
                  <a:cubicBezTo>
                    <a:pt x="5133" y="2734"/>
                    <a:pt x="5788" y="2301"/>
                    <a:pt x="5432" y="1521"/>
                  </a:cubicBezTo>
                  <a:cubicBezTo>
                    <a:pt x="5295" y="1219"/>
                    <a:pt x="5074" y="1099"/>
                    <a:pt x="4825" y="1099"/>
                  </a:cubicBezTo>
                  <a:cubicBezTo>
                    <a:pt x="4352" y="1099"/>
                    <a:pt x="3783" y="1535"/>
                    <a:pt x="3522" y="1978"/>
                  </a:cubicBezTo>
                  <a:cubicBezTo>
                    <a:pt x="3846" y="1236"/>
                    <a:pt x="4024" y="1"/>
                    <a:pt x="30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1"/>
            <p:cNvSpPr/>
            <p:nvPr/>
          </p:nvSpPr>
          <p:spPr>
            <a:xfrm>
              <a:off x="3324800" y="4798525"/>
              <a:ext cx="57975" cy="41975"/>
            </a:xfrm>
            <a:custGeom>
              <a:rect b="b" l="l" r="r" t="t"/>
              <a:pathLst>
                <a:path extrusionOk="0" h="1679" w="2319">
                  <a:moveTo>
                    <a:pt x="1142" y="0"/>
                  </a:moveTo>
                  <a:cubicBezTo>
                    <a:pt x="60" y="0"/>
                    <a:pt x="0" y="1533"/>
                    <a:pt x="964" y="1665"/>
                  </a:cubicBezTo>
                  <a:cubicBezTo>
                    <a:pt x="1034" y="1674"/>
                    <a:pt x="1100" y="1678"/>
                    <a:pt x="1162" y="1678"/>
                  </a:cubicBezTo>
                  <a:cubicBezTo>
                    <a:pt x="2318" y="1678"/>
                    <a:pt x="2304" y="183"/>
                    <a:pt x="1322" y="13"/>
                  </a:cubicBezTo>
                  <a:cubicBezTo>
                    <a:pt x="1259" y="4"/>
                    <a:pt x="1199" y="0"/>
                    <a:pt x="11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8" name="Google Shape;1848;p21"/>
          <p:cNvSpPr/>
          <p:nvPr/>
        </p:nvSpPr>
        <p:spPr>
          <a:xfrm rot="3726270">
            <a:off x="751002" y="4086194"/>
            <a:ext cx="864322" cy="745127"/>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1"/>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0" name="Google Shape;1850;p21"/>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1"/>
          <p:cNvSpPr txBox="1"/>
          <p:nvPr>
            <p:ph hasCustomPrompt="1" idx="2" type="title"/>
          </p:nvPr>
        </p:nvSpPr>
        <p:spPr>
          <a:xfrm>
            <a:off x="892350" y="2018800"/>
            <a:ext cx="2217600" cy="989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7200"/>
              <a:buNone/>
              <a:defRPr sz="48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852" name="Google Shape;1852;p21"/>
          <p:cNvSpPr txBox="1"/>
          <p:nvPr>
            <p:ph idx="1" type="subTitle"/>
          </p:nvPr>
        </p:nvSpPr>
        <p:spPr>
          <a:xfrm>
            <a:off x="892361" y="3008200"/>
            <a:ext cx="2217600" cy="7593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53" name="Google Shape;1853;p21"/>
          <p:cNvSpPr txBox="1"/>
          <p:nvPr>
            <p:ph hasCustomPrompt="1" idx="3" type="title"/>
          </p:nvPr>
        </p:nvSpPr>
        <p:spPr>
          <a:xfrm>
            <a:off x="3463195" y="2018800"/>
            <a:ext cx="2217600" cy="989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7200"/>
              <a:buNone/>
              <a:defRPr sz="48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854" name="Google Shape;1854;p21"/>
          <p:cNvSpPr txBox="1"/>
          <p:nvPr>
            <p:ph idx="4" type="subTitle"/>
          </p:nvPr>
        </p:nvSpPr>
        <p:spPr>
          <a:xfrm>
            <a:off x="3463205" y="3008200"/>
            <a:ext cx="2217600" cy="7593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55" name="Google Shape;1855;p21"/>
          <p:cNvSpPr txBox="1"/>
          <p:nvPr>
            <p:ph hasCustomPrompt="1" idx="5" type="title"/>
          </p:nvPr>
        </p:nvSpPr>
        <p:spPr>
          <a:xfrm>
            <a:off x="6034150" y="2018800"/>
            <a:ext cx="2217600" cy="989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7200"/>
              <a:buNone/>
              <a:defRPr sz="48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856" name="Google Shape;1856;p21"/>
          <p:cNvSpPr txBox="1"/>
          <p:nvPr>
            <p:ph idx="6" type="subTitle"/>
          </p:nvPr>
        </p:nvSpPr>
        <p:spPr>
          <a:xfrm>
            <a:off x="6034161" y="3008200"/>
            <a:ext cx="2217600" cy="7593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857" name="Shape 1857"/>
        <p:cNvGrpSpPr/>
        <p:nvPr/>
      </p:nvGrpSpPr>
      <p:grpSpPr>
        <a:xfrm>
          <a:off x="0" y="0"/>
          <a:ext cx="0" cy="0"/>
          <a:chOff x="0" y="0"/>
          <a:chExt cx="0" cy="0"/>
        </a:xfrm>
      </p:grpSpPr>
      <p:grpSp>
        <p:nvGrpSpPr>
          <p:cNvPr id="1858" name="Google Shape;1858;p22"/>
          <p:cNvGrpSpPr/>
          <p:nvPr/>
        </p:nvGrpSpPr>
        <p:grpSpPr>
          <a:xfrm>
            <a:off x="-23004" y="-1"/>
            <a:ext cx="9177565" cy="5143390"/>
            <a:chOff x="-23004" y="-1"/>
            <a:chExt cx="9177565" cy="5143390"/>
          </a:xfrm>
        </p:grpSpPr>
        <p:sp>
          <p:nvSpPr>
            <p:cNvPr id="1859" name="Google Shape;1859;p22"/>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2"/>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2"/>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2"/>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2"/>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2"/>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2"/>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2"/>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2"/>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2"/>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2"/>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2"/>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2"/>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2"/>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2"/>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2"/>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2"/>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2"/>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2"/>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2"/>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2"/>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2"/>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2"/>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2"/>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2"/>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2"/>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2"/>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2"/>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2"/>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2"/>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2"/>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2"/>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2"/>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2"/>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2"/>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2"/>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2"/>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2"/>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2"/>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2"/>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2"/>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2"/>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2"/>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2"/>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2"/>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2"/>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2"/>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2"/>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2"/>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2"/>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2"/>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2"/>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2"/>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2"/>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2"/>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2"/>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2"/>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2"/>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7" name="Google Shape;1917;p22"/>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2"/>
          <p:cNvSpPr/>
          <p:nvPr/>
        </p:nvSpPr>
        <p:spPr>
          <a:xfrm>
            <a:off x="592725" y="540001"/>
            <a:ext cx="1545690" cy="1209132"/>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2"/>
          <p:cNvSpPr/>
          <p:nvPr/>
        </p:nvSpPr>
        <p:spPr>
          <a:xfrm>
            <a:off x="7495601" y="600824"/>
            <a:ext cx="1027702" cy="1052035"/>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2"/>
          <p:cNvSpPr/>
          <p:nvPr/>
        </p:nvSpPr>
        <p:spPr>
          <a:xfrm rot="-1027525">
            <a:off x="446127" y="759675"/>
            <a:ext cx="873168" cy="1079220"/>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2"/>
          <p:cNvSpPr/>
          <p:nvPr/>
        </p:nvSpPr>
        <p:spPr>
          <a:xfrm rot="-1027317">
            <a:off x="709496" y="1074894"/>
            <a:ext cx="665115" cy="776229"/>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2" name="Google Shape;1922;p22"/>
          <p:cNvGrpSpPr/>
          <p:nvPr/>
        </p:nvGrpSpPr>
        <p:grpSpPr>
          <a:xfrm rot="-5194407">
            <a:off x="7821737" y="3405866"/>
            <a:ext cx="989380" cy="503994"/>
            <a:chOff x="2094425" y="748900"/>
            <a:chExt cx="887900" cy="452300"/>
          </a:xfrm>
        </p:grpSpPr>
        <p:sp>
          <p:nvSpPr>
            <p:cNvPr id="1923" name="Google Shape;1923;p22"/>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2"/>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2"/>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2"/>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7" name="Google Shape;1927;p22"/>
          <p:cNvSpPr/>
          <p:nvPr/>
        </p:nvSpPr>
        <p:spPr>
          <a:xfrm>
            <a:off x="592700" y="4021575"/>
            <a:ext cx="580000" cy="641675"/>
          </a:xfrm>
          <a:custGeom>
            <a:rect b="b" l="l" r="r" t="t"/>
            <a:pathLst>
              <a:path extrusionOk="0" h="25667" w="23200">
                <a:moveTo>
                  <a:pt x="12754" y="1"/>
                </a:moveTo>
                <a:lnTo>
                  <a:pt x="9949" y="9889"/>
                </a:lnTo>
                <a:lnTo>
                  <a:pt x="2667" y="6865"/>
                </a:lnTo>
                <a:lnTo>
                  <a:pt x="9611" y="12655"/>
                </a:lnTo>
                <a:lnTo>
                  <a:pt x="1" y="14605"/>
                </a:lnTo>
                <a:lnTo>
                  <a:pt x="9830" y="15580"/>
                </a:lnTo>
                <a:lnTo>
                  <a:pt x="9770" y="25667"/>
                </a:lnTo>
                <a:lnTo>
                  <a:pt x="13888" y="16574"/>
                </a:lnTo>
                <a:lnTo>
                  <a:pt x="23200" y="17609"/>
                </a:lnTo>
                <a:lnTo>
                  <a:pt x="15042" y="13132"/>
                </a:lnTo>
                <a:lnTo>
                  <a:pt x="21827" y="5572"/>
                </a:lnTo>
                <a:lnTo>
                  <a:pt x="13530" y="10625"/>
                </a:lnTo>
                <a:lnTo>
                  <a:pt x="1275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2"/>
          <p:cNvSpPr/>
          <p:nvPr/>
        </p:nvSpPr>
        <p:spPr>
          <a:xfrm rot="-9029859">
            <a:off x="6962939" y="743261"/>
            <a:ext cx="748354" cy="645152"/>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2"/>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0" name="Google Shape;1930;p22"/>
          <p:cNvGrpSpPr/>
          <p:nvPr/>
        </p:nvGrpSpPr>
        <p:grpSpPr>
          <a:xfrm>
            <a:off x="600600" y="519300"/>
            <a:ext cx="7942800" cy="494700"/>
            <a:chOff x="600600" y="519300"/>
            <a:chExt cx="7942800" cy="494700"/>
          </a:xfrm>
        </p:grpSpPr>
        <p:sp>
          <p:nvSpPr>
            <p:cNvPr id="1931" name="Google Shape;1931;p22"/>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2" name="Google Shape;1932;p22"/>
            <p:cNvGrpSpPr/>
            <p:nvPr/>
          </p:nvGrpSpPr>
          <p:grpSpPr>
            <a:xfrm>
              <a:off x="7542569" y="681111"/>
              <a:ext cx="789243" cy="171052"/>
              <a:chOff x="733775" y="310686"/>
              <a:chExt cx="789243" cy="171052"/>
            </a:xfrm>
          </p:grpSpPr>
          <p:sp>
            <p:nvSpPr>
              <p:cNvPr id="1933" name="Google Shape;1933;p22"/>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1934" name="Google Shape;1934;p22"/>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1935" name="Google Shape;1935;p22"/>
              <p:cNvGrpSpPr/>
              <p:nvPr/>
            </p:nvGrpSpPr>
            <p:grpSpPr>
              <a:xfrm>
                <a:off x="1015525" y="313175"/>
                <a:ext cx="184510" cy="164017"/>
                <a:chOff x="7228702" y="774508"/>
                <a:chExt cx="285046" cy="253347"/>
              </a:xfrm>
            </p:grpSpPr>
            <p:grpSp>
              <p:nvGrpSpPr>
                <p:cNvPr id="1936" name="Google Shape;1936;p22"/>
                <p:cNvGrpSpPr/>
                <p:nvPr/>
              </p:nvGrpSpPr>
              <p:grpSpPr>
                <a:xfrm>
                  <a:off x="7313001" y="774508"/>
                  <a:ext cx="200747" cy="228523"/>
                  <a:chOff x="7313001" y="774508"/>
                  <a:chExt cx="200747" cy="228523"/>
                </a:xfrm>
              </p:grpSpPr>
              <p:sp>
                <p:nvSpPr>
                  <p:cNvPr id="1937" name="Google Shape;1937;p22"/>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938" name="Google Shape;1938;p22"/>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9" name="Google Shape;1939;p22"/>
                <p:cNvGrpSpPr/>
                <p:nvPr/>
              </p:nvGrpSpPr>
              <p:grpSpPr>
                <a:xfrm>
                  <a:off x="7228702" y="809455"/>
                  <a:ext cx="200757" cy="218400"/>
                  <a:chOff x="7269477" y="781280"/>
                  <a:chExt cx="200757" cy="218400"/>
                </a:xfrm>
              </p:grpSpPr>
              <p:sp>
                <p:nvSpPr>
                  <p:cNvPr id="1940" name="Google Shape;1940;p22"/>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1941" name="Google Shape;1941;p22"/>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942" name="Google Shape;1942;p22"/>
            <p:cNvGrpSpPr/>
            <p:nvPr/>
          </p:nvGrpSpPr>
          <p:grpSpPr>
            <a:xfrm>
              <a:off x="812189" y="664537"/>
              <a:ext cx="800559" cy="204209"/>
              <a:chOff x="747420" y="664537"/>
              <a:chExt cx="800559" cy="204209"/>
            </a:xfrm>
          </p:grpSpPr>
          <p:grpSp>
            <p:nvGrpSpPr>
              <p:cNvPr id="1943" name="Google Shape;1943;p22"/>
              <p:cNvGrpSpPr/>
              <p:nvPr/>
            </p:nvGrpSpPr>
            <p:grpSpPr>
              <a:xfrm>
                <a:off x="1339984" y="664537"/>
                <a:ext cx="207995" cy="204209"/>
                <a:chOff x="1541700" y="658850"/>
                <a:chExt cx="253838" cy="249218"/>
              </a:xfrm>
            </p:grpSpPr>
            <p:sp>
              <p:nvSpPr>
                <p:cNvPr id="1944" name="Google Shape;1944;p22"/>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2"/>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6" name="Google Shape;1946;p22"/>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1947" name="Google Shape;1947;p22"/>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1948" name="Google Shape;1948;p22"/>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49" name="Google Shape;1949;p22"/>
          <p:cNvSpPr txBox="1"/>
          <p:nvPr>
            <p:ph hasCustomPrompt="1" idx="2" type="title"/>
          </p:nvPr>
        </p:nvSpPr>
        <p:spPr>
          <a:xfrm>
            <a:off x="1826863" y="2717425"/>
            <a:ext cx="2217600" cy="989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7200"/>
              <a:buNone/>
              <a:defRPr sz="48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950" name="Google Shape;1950;p22"/>
          <p:cNvSpPr txBox="1"/>
          <p:nvPr>
            <p:ph idx="1" type="subTitle"/>
          </p:nvPr>
        </p:nvSpPr>
        <p:spPr>
          <a:xfrm>
            <a:off x="1826873" y="3706825"/>
            <a:ext cx="2217600" cy="7593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51" name="Google Shape;1951;p22"/>
          <p:cNvSpPr txBox="1"/>
          <p:nvPr>
            <p:ph hasCustomPrompt="1" idx="3" type="title"/>
          </p:nvPr>
        </p:nvSpPr>
        <p:spPr>
          <a:xfrm>
            <a:off x="5099532" y="2717425"/>
            <a:ext cx="2217600" cy="989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spcBef>
                <a:spcPts val="0"/>
              </a:spcBef>
              <a:spcAft>
                <a:spcPts val="0"/>
              </a:spcAft>
              <a:buSzPts val="7200"/>
              <a:buNone/>
              <a:defRPr sz="4800">
                <a:solidFill>
                  <a:schemeClr val="accent3"/>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952" name="Google Shape;1952;p22"/>
          <p:cNvSpPr txBox="1"/>
          <p:nvPr>
            <p:ph idx="4" type="subTitle"/>
          </p:nvPr>
        </p:nvSpPr>
        <p:spPr>
          <a:xfrm>
            <a:off x="5099543" y="3706825"/>
            <a:ext cx="2217600" cy="7593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1953" name="Shape 1953"/>
        <p:cNvGrpSpPr/>
        <p:nvPr/>
      </p:nvGrpSpPr>
      <p:grpSpPr>
        <a:xfrm>
          <a:off x="0" y="0"/>
          <a:ext cx="0" cy="0"/>
          <a:chOff x="0" y="0"/>
          <a:chExt cx="0" cy="0"/>
        </a:xfrm>
      </p:grpSpPr>
      <p:grpSp>
        <p:nvGrpSpPr>
          <p:cNvPr id="1954" name="Google Shape;1954;p23"/>
          <p:cNvGrpSpPr/>
          <p:nvPr/>
        </p:nvGrpSpPr>
        <p:grpSpPr>
          <a:xfrm>
            <a:off x="-23004" y="-1"/>
            <a:ext cx="9177565" cy="5143390"/>
            <a:chOff x="-23004" y="-1"/>
            <a:chExt cx="9177565" cy="5143390"/>
          </a:xfrm>
        </p:grpSpPr>
        <p:sp>
          <p:nvSpPr>
            <p:cNvPr id="1955" name="Google Shape;1955;p23"/>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3"/>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3"/>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3"/>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3"/>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3"/>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3"/>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3"/>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3"/>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3"/>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3"/>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3"/>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3"/>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3"/>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3"/>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3"/>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3"/>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3"/>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3"/>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3"/>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3"/>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3"/>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3"/>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3"/>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3"/>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3"/>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3"/>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3"/>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3"/>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3"/>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3"/>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3"/>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3"/>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3"/>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3"/>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3"/>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3"/>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3"/>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3"/>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3"/>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3"/>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3"/>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3"/>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3"/>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3"/>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3"/>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3"/>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3"/>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3"/>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3"/>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3"/>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3"/>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3"/>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3"/>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3"/>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3"/>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3"/>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3"/>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3" name="Google Shape;2013;p23"/>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3"/>
          <p:cNvSpPr/>
          <p:nvPr/>
        </p:nvSpPr>
        <p:spPr>
          <a:xfrm rot="-5866075">
            <a:off x="6892300" y="1894477"/>
            <a:ext cx="1848385" cy="1354542"/>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3"/>
          <p:cNvSpPr/>
          <p:nvPr/>
        </p:nvSpPr>
        <p:spPr>
          <a:xfrm>
            <a:off x="608675" y="965300"/>
            <a:ext cx="2307000" cy="1804675"/>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6" name="Google Shape;2016;p23"/>
          <p:cNvGrpSpPr/>
          <p:nvPr/>
        </p:nvGrpSpPr>
        <p:grpSpPr>
          <a:xfrm>
            <a:off x="530039" y="2840683"/>
            <a:ext cx="8072107" cy="2554188"/>
            <a:chOff x="872579" y="2881252"/>
            <a:chExt cx="7396781" cy="2122829"/>
          </a:xfrm>
        </p:grpSpPr>
        <p:grpSp>
          <p:nvGrpSpPr>
            <p:cNvPr id="2017" name="Google Shape;2017;p23"/>
            <p:cNvGrpSpPr/>
            <p:nvPr/>
          </p:nvGrpSpPr>
          <p:grpSpPr>
            <a:xfrm>
              <a:off x="933400" y="3795585"/>
              <a:ext cx="7277175" cy="675466"/>
              <a:chOff x="933416" y="2961528"/>
              <a:chExt cx="7277175" cy="1509422"/>
            </a:xfrm>
          </p:grpSpPr>
          <p:sp>
            <p:nvSpPr>
              <p:cNvPr id="2018" name="Google Shape;2018;p23"/>
              <p:cNvSpPr/>
              <p:nvPr/>
            </p:nvSpPr>
            <p:spPr>
              <a:xfrm>
                <a:off x="933416" y="2961528"/>
                <a:ext cx="7277175" cy="1374550"/>
              </a:xfrm>
              <a:custGeom>
                <a:rect b="b" l="l" r="r" t="t"/>
                <a:pathLst>
                  <a:path extrusionOk="0" h="54982" w="291087">
                    <a:moveTo>
                      <a:pt x="258" y="15340"/>
                    </a:moveTo>
                    <a:cubicBezTo>
                      <a:pt x="-2001" y="8100"/>
                      <a:pt x="10973" y="3234"/>
                      <a:pt x="23890" y="2481"/>
                    </a:cubicBezTo>
                    <a:cubicBezTo>
                      <a:pt x="36807" y="1728"/>
                      <a:pt x="58702" y="11228"/>
                      <a:pt x="77758" y="10822"/>
                    </a:cubicBezTo>
                    <a:cubicBezTo>
                      <a:pt x="96815" y="10417"/>
                      <a:pt x="113554" y="-821"/>
                      <a:pt x="138229" y="48"/>
                    </a:cubicBezTo>
                    <a:cubicBezTo>
                      <a:pt x="162904" y="917"/>
                      <a:pt x="201597" y="16035"/>
                      <a:pt x="225808" y="16035"/>
                    </a:cubicBezTo>
                    <a:cubicBezTo>
                      <a:pt x="250020" y="16035"/>
                      <a:pt x="273246" y="-879"/>
                      <a:pt x="283498" y="48"/>
                    </a:cubicBezTo>
                    <a:cubicBezTo>
                      <a:pt x="293750" y="975"/>
                      <a:pt x="292129" y="12676"/>
                      <a:pt x="287321" y="21596"/>
                    </a:cubicBezTo>
                    <a:cubicBezTo>
                      <a:pt x="282514" y="30516"/>
                      <a:pt x="296299" y="49515"/>
                      <a:pt x="254653" y="53569"/>
                    </a:cubicBezTo>
                    <a:cubicBezTo>
                      <a:pt x="213007" y="57624"/>
                      <a:pt x="79843" y="52295"/>
                      <a:pt x="37444" y="45923"/>
                    </a:cubicBezTo>
                    <a:cubicBezTo>
                      <a:pt x="-4955" y="39552"/>
                      <a:pt x="2517" y="22580"/>
                      <a:pt x="258" y="15340"/>
                    </a:cubicBezTo>
                    <a:close/>
                  </a:path>
                </a:pathLst>
              </a:custGeom>
              <a:solidFill>
                <a:schemeClr val="accent5"/>
              </a:solidFill>
              <a:ln>
                <a:noFill/>
              </a:ln>
            </p:spPr>
          </p:sp>
          <p:sp>
            <p:nvSpPr>
              <p:cNvPr id="2019" name="Google Shape;2019;p23"/>
              <p:cNvSpPr/>
              <p:nvPr/>
            </p:nvSpPr>
            <p:spPr>
              <a:xfrm>
                <a:off x="947025" y="3310250"/>
                <a:ext cx="7251900" cy="1160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0" name="Google Shape;2020;p23"/>
            <p:cNvSpPr/>
            <p:nvPr/>
          </p:nvSpPr>
          <p:spPr>
            <a:xfrm rot="3206269">
              <a:off x="5927183" y="3090543"/>
              <a:ext cx="1378921" cy="1704246"/>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3"/>
            <p:cNvSpPr/>
            <p:nvPr/>
          </p:nvSpPr>
          <p:spPr>
            <a:xfrm rot="3100714">
              <a:off x="4344590" y="3150985"/>
              <a:ext cx="1146920" cy="1428308"/>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3"/>
            <p:cNvSpPr/>
            <p:nvPr/>
          </p:nvSpPr>
          <p:spPr>
            <a:xfrm rot="2843414">
              <a:off x="2526740" y="3195069"/>
              <a:ext cx="1240550" cy="1447845"/>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3"/>
            <p:cNvSpPr/>
            <p:nvPr/>
          </p:nvSpPr>
          <p:spPr>
            <a:xfrm flipH="1" rot="-2843414">
              <a:off x="1205040" y="3195069"/>
              <a:ext cx="1240550" cy="1447845"/>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3"/>
            <p:cNvSpPr/>
            <p:nvPr/>
          </p:nvSpPr>
          <p:spPr>
            <a:xfrm flipH="1" rot="-3051725">
              <a:off x="6696060" y="3141221"/>
              <a:ext cx="1240553" cy="1447852"/>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5" name="Google Shape;2025;p23"/>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6" name="Google Shape;2026;p23"/>
          <p:cNvGrpSpPr/>
          <p:nvPr/>
        </p:nvGrpSpPr>
        <p:grpSpPr>
          <a:xfrm>
            <a:off x="600600" y="519300"/>
            <a:ext cx="7942800" cy="494700"/>
            <a:chOff x="600600" y="519300"/>
            <a:chExt cx="7942800" cy="494700"/>
          </a:xfrm>
        </p:grpSpPr>
        <p:sp>
          <p:nvSpPr>
            <p:cNvPr id="2027" name="Google Shape;2027;p23"/>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8" name="Google Shape;2028;p23"/>
            <p:cNvGrpSpPr/>
            <p:nvPr/>
          </p:nvGrpSpPr>
          <p:grpSpPr>
            <a:xfrm>
              <a:off x="7542569" y="681111"/>
              <a:ext cx="789243" cy="171052"/>
              <a:chOff x="733775" y="310686"/>
              <a:chExt cx="789243" cy="171052"/>
            </a:xfrm>
          </p:grpSpPr>
          <p:sp>
            <p:nvSpPr>
              <p:cNvPr id="2029" name="Google Shape;2029;p23"/>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030" name="Google Shape;2030;p23"/>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031" name="Google Shape;2031;p23"/>
              <p:cNvGrpSpPr/>
              <p:nvPr/>
            </p:nvGrpSpPr>
            <p:grpSpPr>
              <a:xfrm>
                <a:off x="1015525" y="313175"/>
                <a:ext cx="184510" cy="164017"/>
                <a:chOff x="7228702" y="774508"/>
                <a:chExt cx="285046" cy="253347"/>
              </a:xfrm>
            </p:grpSpPr>
            <p:grpSp>
              <p:nvGrpSpPr>
                <p:cNvPr id="2032" name="Google Shape;2032;p23"/>
                <p:cNvGrpSpPr/>
                <p:nvPr/>
              </p:nvGrpSpPr>
              <p:grpSpPr>
                <a:xfrm>
                  <a:off x="7313001" y="774508"/>
                  <a:ext cx="200747" cy="228523"/>
                  <a:chOff x="7313001" y="774508"/>
                  <a:chExt cx="200747" cy="228523"/>
                </a:xfrm>
              </p:grpSpPr>
              <p:sp>
                <p:nvSpPr>
                  <p:cNvPr id="2033" name="Google Shape;2033;p23"/>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034" name="Google Shape;2034;p23"/>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5" name="Google Shape;2035;p23"/>
                <p:cNvGrpSpPr/>
                <p:nvPr/>
              </p:nvGrpSpPr>
              <p:grpSpPr>
                <a:xfrm>
                  <a:off x="7228702" y="809455"/>
                  <a:ext cx="200757" cy="218400"/>
                  <a:chOff x="7269477" y="781280"/>
                  <a:chExt cx="200757" cy="218400"/>
                </a:xfrm>
              </p:grpSpPr>
              <p:sp>
                <p:nvSpPr>
                  <p:cNvPr id="2036" name="Google Shape;2036;p23"/>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037" name="Google Shape;2037;p23"/>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038" name="Google Shape;2038;p23"/>
            <p:cNvGrpSpPr/>
            <p:nvPr/>
          </p:nvGrpSpPr>
          <p:grpSpPr>
            <a:xfrm>
              <a:off x="812189" y="664537"/>
              <a:ext cx="800559" cy="204209"/>
              <a:chOff x="747420" y="664537"/>
              <a:chExt cx="800559" cy="204209"/>
            </a:xfrm>
          </p:grpSpPr>
          <p:grpSp>
            <p:nvGrpSpPr>
              <p:cNvPr id="2039" name="Google Shape;2039;p23"/>
              <p:cNvGrpSpPr/>
              <p:nvPr/>
            </p:nvGrpSpPr>
            <p:grpSpPr>
              <a:xfrm>
                <a:off x="1339984" y="664537"/>
                <a:ext cx="207995" cy="204209"/>
                <a:chOff x="1541700" y="658850"/>
                <a:chExt cx="253838" cy="249218"/>
              </a:xfrm>
            </p:grpSpPr>
            <p:sp>
              <p:nvSpPr>
                <p:cNvPr id="2040" name="Google Shape;2040;p23"/>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3"/>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2" name="Google Shape;2042;p23"/>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043" name="Google Shape;2043;p23"/>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2044" name="Google Shape;2044;p23"/>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5" name="Google Shape;2045;p23"/>
          <p:cNvSpPr txBox="1"/>
          <p:nvPr>
            <p:ph idx="1" type="subTitle"/>
          </p:nvPr>
        </p:nvSpPr>
        <p:spPr>
          <a:xfrm>
            <a:off x="2057700" y="1616050"/>
            <a:ext cx="5028600" cy="25542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Char char="●"/>
              <a:defRPr/>
            </a:lvl1pPr>
            <a:lvl2pPr lvl="1" rtl="0" algn="ctr">
              <a:lnSpc>
                <a:spcPct val="100000"/>
              </a:lnSpc>
              <a:spcBef>
                <a:spcPts val="0"/>
              </a:spcBef>
              <a:spcAft>
                <a:spcPts val="0"/>
              </a:spcAft>
              <a:buSzPts val="1600"/>
              <a:buChar char="○"/>
              <a:defRPr/>
            </a:lvl2pPr>
            <a:lvl3pPr lvl="2" rtl="0" algn="ctr">
              <a:lnSpc>
                <a:spcPct val="100000"/>
              </a:lnSpc>
              <a:spcBef>
                <a:spcPts val="0"/>
              </a:spcBef>
              <a:spcAft>
                <a:spcPts val="0"/>
              </a:spcAft>
              <a:buSzPts val="1600"/>
              <a:buChar char="■"/>
              <a:defRPr/>
            </a:lvl3pPr>
            <a:lvl4pPr lvl="3" rtl="0" algn="ctr">
              <a:lnSpc>
                <a:spcPct val="100000"/>
              </a:lnSpc>
              <a:spcBef>
                <a:spcPts val="0"/>
              </a:spcBef>
              <a:spcAft>
                <a:spcPts val="0"/>
              </a:spcAft>
              <a:buSzPts val="1600"/>
              <a:buChar char="●"/>
              <a:defRPr/>
            </a:lvl4pPr>
            <a:lvl5pPr lvl="4" rtl="0" algn="ctr">
              <a:lnSpc>
                <a:spcPct val="100000"/>
              </a:lnSpc>
              <a:spcBef>
                <a:spcPts val="0"/>
              </a:spcBef>
              <a:spcAft>
                <a:spcPts val="0"/>
              </a:spcAft>
              <a:buSzPts val="1600"/>
              <a:buChar char="○"/>
              <a:defRPr/>
            </a:lvl5pPr>
            <a:lvl6pPr lvl="5" rtl="0" algn="ctr">
              <a:lnSpc>
                <a:spcPct val="100000"/>
              </a:lnSpc>
              <a:spcBef>
                <a:spcPts val="0"/>
              </a:spcBef>
              <a:spcAft>
                <a:spcPts val="0"/>
              </a:spcAft>
              <a:buSzPts val="1600"/>
              <a:buChar char="■"/>
              <a:defRPr/>
            </a:lvl6pPr>
            <a:lvl7pPr lvl="6" rtl="0" algn="ctr">
              <a:lnSpc>
                <a:spcPct val="100000"/>
              </a:lnSpc>
              <a:spcBef>
                <a:spcPts val="0"/>
              </a:spcBef>
              <a:spcAft>
                <a:spcPts val="0"/>
              </a:spcAft>
              <a:buSzPts val="1600"/>
              <a:buChar char="●"/>
              <a:defRPr/>
            </a:lvl7pPr>
            <a:lvl8pPr lvl="7" rtl="0" algn="ctr">
              <a:lnSpc>
                <a:spcPct val="100000"/>
              </a:lnSpc>
              <a:spcBef>
                <a:spcPts val="0"/>
              </a:spcBef>
              <a:spcAft>
                <a:spcPts val="0"/>
              </a:spcAft>
              <a:buSzPts val="1600"/>
              <a:buChar char="○"/>
              <a:defRPr/>
            </a:lvl8pPr>
            <a:lvl9pPr lvl="8" rtl="0" algn="ctr">
              <a:lnSpc>
                <a:spcPct val="100000"/>
              </a:lnSpc>
              <a:spcBef>
                <a:spcPts val="0"/>
              </a:spcBef>
              <a:spcAft>
                <a:spcPts val="0"/>
              </a:spcAft>
              <a:buSzPts val="1600"/>
              <a:buChar char="■"/>
              <a:defRPr/>
            </a:lvl9pPr>
          </a:lstStyle>
          <a:p/>
        </p:txBody>
      </p:sp>
      <p:sp>
        <p:nvSpPr>
          <p:cNvPr id="2046" name="Google Shape;2046;p23"/>
          <p:cNvSpPr/>
          <p:nvPr/>
        </p:nvSpPr>
        <p:spPr>
          <a:xfrm>
            <a:off x="764475" y="1311300"/>
            <a:ext cx="388372" cy="461152"/>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7" name="Google Shape;2047;p23"/>
          <p:cNvGrpSpPr/>
          <p:nvPr/>
        </p:nvGrpSpPr>
        <p:grpSpPr>
          <a:xfrm>
            <a:off x="7907494" y="4022291"/>
            <a:ext cx="388378" cy="447357"/>
            <a:chOff x="3150425" y="3024575"/>
            <a:chExt cx="130350" cy="150150"/>
          </a:xfrm>
        </p:grpSpPr>
        <p:sp>
          <p:nvSpPr>
            <p:cNvPr id="2048" name="Google Shape;2048;p23"/>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3"/>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3"/>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3"/>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3"/>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3"/>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3"/>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3"/>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2">
    <p:spTree>
      <p:nvGrpSpPr>
        <p:cNvPr id="2056" name="Shape 2056"/>
        <p:cNvGrpSpPr/>
        <p:nvPr/>
      </p:nvGrpSpPr>
      <p:grpSpPr>
        <a:xfrm>
          <a:off x="0" y="0"/>
          <a:ext cx="0" cy="0"/>
          <a:chOff x="0" y="0"/>
          <a:chExt cx="0" cy="0"/>
        </a:xfrm>
      </p:grpSpPr>
      <p:grpSp>
        <p:nvGrpSpPr>
          <p:cNvPr id="2057" name="Google Shape;2057;p24"/>
          <p:cNvGrpSpPr/>
          <p:nvPr/>
        </p:nvGrpSpPr>
        <p:grpSpPr>
          <a:xfrm>
            <a:off x="-23004" y="-1"/>
            <a:ext cx="9177565" cy="5143390"/>
            <a:chOff x="-23004" y="-1"/>
            <a:chExt cx="9177565" cy="5143390"/>
          </a:xfrm>
        </p:grpSpPr>
        <p:sp>
          <p:nvSpPr>
            <p:cNvPr id="2058" name="Google Shape;2058;p24"/>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4"/>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4"/>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24"/>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4"/>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4"/>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4"/>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4"/>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4"/>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24"/>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4"/>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4"/>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4"/>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4"/>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4"/>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4"/>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4"/>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4"/>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4"/>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4"/>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4"/>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4"/>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4"/>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4"/>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4"/>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4"/>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4"/>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24"/>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4"/>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4"/>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4"/>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4"/>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4"/>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4"/>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4"/>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4"/>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4"/>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4"/>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4"/>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4"/>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4"/>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4"/>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4"/>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4"/>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4"/>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4"/>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4"/>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4"/>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4"/>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4"/>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4"/>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4"/>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4"/>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4"/>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4"/>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4"/>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4"/>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4"/>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6" name="Google Shape;2116;p24"/>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7" name="Google Shape;2117;p24"/>
          <p:cNvGrpSpPr/>
          <p:nvPr/>
        </p:nvGrpSpPr>
        <p:grpSpPr>
          <a:xfrm>
            <a:off x="7132404" y="3160102"/>
            <a:ext cx="1416114" cy="1573141"/>
            <a:chOff x="7393400" y="2351813"/>
            <a:chExt cx="1150003" cy="1277522"/>
          </a:xfrm>
        </p:grpSpPr>
        <p:sp>
          <p:nvSpPr>
            <p:cNvPr id="2118" name="Google Shape;2118;p24"/>
            <p:cNvSpPr/>
            <p:nvPr/>
          </p:nvSpPr>
          <p:spPr>
            <a:xfrm flipH="1">
              <a:off x="7488154" y="2439655"/>
              <a:ext cx="962609" cy="1189680"/>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4"/>
            <p:cNvSpPr/>
            <p:nvPr/>
          </p:nvSpPr>
          <p:spPr>
            <a:xfrm flipH="1">
              <a:off x="7603570" y="2351813"/>
              <a:ext cx="939833" cy="1170414"/>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4"/>
            <p:cNvSpPr/>
            <p:nvPr/>
          </p:nvSpPr>
          <p:spPr>
            <a:xfrm flipH="1">
              <a:off x="7393400" y="2570576"/>
              <a:ext cx="835770" cy="975393"/>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1" name="Google Shape;2121;p24"/>
          <p:cNvSpPr/>
          <p:nvPr/>
        </p:nvSpPr>
        <p:spPr>
          <a:xfrm>
            <a:off x="600600" y="610263"/>
            <a:ext cx="1041468" cy="1066127"/>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2" name="Google Shape;2122;p24"/>
          <p:cNvGrpSpPr/>
          <p:nvPr/>
        </p:nvGrpSpPr>
        <p:grpSpPr>
          <a:xfrm rot="10800000">
            <a:off x="7660625" y="917175"/>
            <a:ext cx="887900" cy="452300"/>
            <a:chOff x="2094425" y="748900"/>
            <a:chExt cx="887900" cy="452300"/>
          </a:xfrm>
        </p:grpSpPr>
        <p:sp>
          <p:nvSpPr>
            <p:cNvPr id="2123" name="Google Shape;2123;p24"/>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4"/>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4"/>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4"/>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7" name="Google Shape;2127;p24"/>
          <p:cNvSpPr/>
          <p:nvPr/>
        </p:nvSpPr>
        <p:spPr>
          <a:xfrm rot="-7938934">
            <a:off x="4159870" y="668208"/>
            <a:ext cx="939216" cy="809725"/>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8" name="Google Shape;2128;p24"/>
          <p:cNvGrpSpPr/>
          <p:nvPr/>
        </p:nvGrpSpPr>
        <p:grpSpPr>
          <a:xfrm>
            <a:off x="719995" y="3496756"/>
            <a:ext cx="439697" cy="506486"/>
            <a:chOff x="3150425" y="3024575"/>
            <a:chExt cx="130350" cy="150150"/>
          </a:xfrm>
        </p:grpSpPr>
        <p:sp>
          <p:nvSpPr>
            <p:cNvPr id="2129" name="Google Shape;2129;p24"/>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4"/>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4"/>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4"/>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4"/>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4"/>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4"/>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4"/>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7" name="Google Shape;2137;p24"/>
          <p:cNvGrpSpPr/>
          <p:nvPr/>
        </p:nvGrpSpPr>
        <p:grpSpPr>
          <a:xfrm>
            <a:off x="600600" y="519300"/>
            <a:ext cx="7942800" cy="494700"/>
            <a:chOff x="600600" y="519300"/>
            <a:chExt cx="7942800" cy="494700"/>
          </a:xfrm>
        </p:grpSpPr>
        <p:sp>
          <p:nvSpPr>
            <p:cNvPr id="2138" name="Google Shape;2138;p24"/>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9" name="Google Shape;2139;p24"/>
            <p:cNvGrpSpPr/>
            <p:nvPr/>
          </p:nvGrpSpPr>
          <p:grpSpPr>
            <a:xfrm>
              <a:off x="7542569" y="681111"/>
              <a:ext cx="789243" cy="171052"/>
              <a:chOff x="733775" y="310686"/>
              <a:chExt cx="789243" cy="171052"/>
            </a:xfrm>
          </p:grpSpPr>
          <p:sp>
            <p:nvSpPr>
              <p:cNvPr id="2140" name="Google Shape;2140;p24"/>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141" name="Google Shape;2141;p24"/>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142" name="Google Shape;2142;p24"/>
              <p:cNvGrpSpPr/>
              <p:nvPr/>
            </p:nvGrpSpPr>
            <p:grpSpPr>
              <a:xfrm>
                <a:off x="1015525" y="313175"/>
                <a:ext cx="184510" cy="164017"/>
                <a:chOff x="7228702" y="774508"/>
                <a:chExt cx="285046" cy="253347"/>
              </a:xfrm>
            </p:grpSpPr>
            <p:grpSp>
              <p:nvGrpSpPr>
                <p:cNvPr id="2143" name="Google Shape;2143;p24"/>
                <p:cNvGrpSpPr/>
                <p:nvPr/>
              </p:nvGrpSpPr>
              <p:grpSpPr>
                <a:xfrm>
                  <a:off x="7313001" y="774508"/>
                  <a:ext cx="200747" cy="228523"/>
                  <a:chOff x="7313001" y="774508"/>
                  <a:chExt cx="200747" cy="228523"/>
                </a:xfrm>
              </p:grpSpPr>
              <p:sp>
                <p:nvSpPr>
                  <p:cNvPr id="2144" name="Google Shape;2144;p24"/>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145" name="Google Shape;2145;p24"/>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6" name="Google Shape;2146;p24"/>
                <p:cNvGrpSpPr/>
                <p:nvPr/>
              </p:nvGrpSpPr>
              <p:grpSpPr>
                <a:xfrm>
                  <a:off x="7228702" y="809455"/>
                  <a:ext cx="200757" cy="218400"/>
                  <a:chOff x="7269477" y="781280"/>
                  <a:chExt cx="200757" cy="218400"/>
                </a:xfrm>
              </p:grpSpPr>
              <p:sp>
                <p:nvSpPr>
                  <p:cNvPr id="2147" name="Google Shape;2147;p24"/>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148" name="Google Shape;2148;p24"/>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149" name="Google Shape;2149;p24"/>
            <p:cNvGrpSpPr/>
            <p:nvPr/>
          </p:nvGrpSpPr>
          <p:grpSpPr>
            <a:xfrm>
              <a:off x="812189" y="664537"/>
              <a:ext cx="800559" cy="204209"/>
              <a:chOff x="747420" y="664537"/>
              <a:chExt cx="800559" cy="204209"/>
            </a:xfrm>
          </p:grpSpPr>
          <p:grpSp>
            <p:nvGrpSpPr>
              <p:cNvPr id="2150" name="Google Shape;2150;p24"/>
              <p:cNvGrpSpPr/>
              <p:nvPr/>
            </p:nvGrpSpPr>
            <p:grpSpPr>
              <a:xfrm>
                <a:off x="1339984" y="664537"/>
                <a:ext cx="207995" cy="204209"/>
                <a:chOff x="1541700" y="658850"/>
                <a:chExt cx="253838" cy="249218"/>
              </a:xfrm>
            </p:grpSpPr>
            <p:sp>
              <p:nvSpPr>
                <p:cNvPr id="2151" name="Google Shape;2151;p24"/>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4"/>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3" name="Google Shape;2153;p24"/>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154" name="Google Shape;2154;p24"/>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2155" name="Google Shape;2155;p24"/>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4"/>
          <p:cNvSpPr txBox="1"/>
          <p:nvPr>
            <p:ph idx="1" type="subTitle"/>
          </p:nvPr>
        </p:nvSpPr>
        <p:spPr>
          <a:xfrm flipH="1">
            <a:off x="5017702" y="3190524"/>
            <a:ext cx="211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r">
              <a:lnSpc>
                <a:spcPct val="100000"/>
              </a:lnSpc>
              <a:spcBef>
                <a:spcPts val="0"/>
              </a:spcBef>
              <a:spcAft>
                <a:spcPts val="0"/>
              </a:spcAft>
              <a:buSzPts val="2400"/>
              <a:buFont typeface="Gaegu"/>
              <a:buNone/>
              <a:defRPr b="1" sz="2400">
                <a:latin typeface="Gaegu"/>
                <a:ea typeface="Gaegu"/>
                <a:cs typeface="Gaegu"/>
                <a:sym typeface="Gaegu"/>
              </a:defRPr>
            </a:lvl2pPr>
            <a:lvl3pPr lvl="2" rtl="0" algn="r">
              <a:lnSpc>
                <a:spcPct val="100000"/>
              </a:lnSpc>
              <a:spcBef>
                <a:spcPts val="0"/>
              </a:spcBef>
              <a:spcAft>
                <a:spcPts val="0"/>
              </a:spcAft>
              <a:buSzPts val="2400"/>
              <a:buFont typeface="Gaegu"/>
              <a:buNone/>
              <a:defRPr b="1" sz="2400">
                <a:latin typeface="Gaegu"/>
                <a:ea typeface="Gaegu"/>
                <a:cs typeface="Gaegu"/>
                <a:sym typeface="Gaegu"/>
              </a:defRPr>
            </a:lvl3pPr>
            <a:lvl4pPr lvl="3" rtl="0" algn="r">
              <a:lnSpc>
                <a:spcPct val="100000"/>
              </a:lnSpc>
              <a:spcBef>
                <a:spcPts val="0"/>
              </a:spcBef>
              <a:spcAft>
                <a:spcPts val="0"/>
              </a:spcAft>
              <a:buSzPts val="2400"/>
              <a:buFont typeface="Gaegu"/>
              <a:buNone/>
              <a:defRPr b="1" sz="2400">
                <a:latin typeface="Gaegu"/>
                <a:ea typeface="Gaegu"/>
                <a:cs typeface="Gaegu"/>
                <a:sym typeface="Gaegu"/>
              </a:defRPr>
            </a:lvl4pPr>
            <a:lvl5pPr lvl="4" rtl="0" algn="r">
              <a:lnSpc>
                <a:spcPct val="100000"/>
              </a:lnSpc>
              <a:spcBef>
                <a:spcPts val="0"/>
              </a:spcBef>
              <a:spcAft>
                <a:spcPts val="0"/>
              </a:spcAft>
              <a:buSzPts val="2400"/>
              <a:buFont typeface="Gaegu"/>
              <a:buNone/>
              <a:defRPr b="1" sz="2400">
                <a:latin typeface="Gaegu"/>
                <a:ea typeface="Gaegu"/>
                <a:cs typeface="Gaegu"/>
                <a:sym typeface="Gaegu"/>
              </a:defRPr>
            </a:lvl5pPr>
            <a:lvl6pPr lvl="5" rtl="0" algn="r">
              <a:lnSpc>
                <a:spcPct val="100000"/>
              </a:lnSpc>
              <a:spcBef>
                <a:spcPts val="0"/>
              </a:spcBef>
              <a:spcAft>
                <a:spcPts val="0"/>
              </a:spcAft>
              <a:buSzPts val="2400"/>
              <a:buFont typeface="Gaegu"/>
              <a:buNone/>
              <a:defRPr b="1" sz="2400">
                <a:latin typeface="Gaegu"/>
                <a:ea typeface="Gaegu"/>
                <a:cs typeface="Gaegu"/>
                <a:sym typeface="Gaegu"/>
              </a:defRPr>
            </a:lvl6pPr>
            <a:lvl7pPr lvl="6" rtl="0" algn="r">
              <a:lnSpc>
                <a:spcPct val="100000"/>
              </a:lnSpc>
              <a:spcBef>
                <a:spcPts val="0"/>
              </a:spcBef>
              <a:spcAft>
                <a:spcPts val="0"/>
              </a:spcAft>
              <a:buSzPts val="2400"/>
              <a:buFont typeface="Gaegu"/>
              <a:buNone/>
              <a:defRPr b="1" sz="2400">
                <a:latin typeface="Gaegu"/>
                <a:ea typeface="Gaegu"/>
                <a:cs typeface="Gaegu"/>
                <a:sym typeface="Gaegu"/>
              </a:defRPr>
            </a:lvl7pPr>
            <a:lvl8pPr lvl="7" rtl="0" algn="r">
              <a:lnSpc>
                <a:spcPct val="100000"/>
              </a:lnSpc>
              <a:spcBef>
                <a:spcPts val="0"/>
              </a:spcBef>
              <a:spcAft>
                <a:spcPts val="0"/>
              </a:spcAft>
              <a:buSzPts val="2400"/>
              <a:buFont typeface="Gaegu"/>
              <a:buNone/>
              <a:defRPr b="1" sz="2400">
                <a:latin typeface="Gaegu"/>
                <a:ea typeface="Gaegu"/>
                <a:cs typeface="Gaegu"/>
                <a:sym typeface="Gaegu"/>
              </a:defRPr>
            </a:lvl8pPr>
            <a:lvl9pPr lvl="8" rtl="0" algn="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2157" name="Google Shape;2157;p24"/>
          <p:cNvSpPr txBox="1"/>
          <p:nvPr>
            <p:ph idx="2" type="subTitle"/>
          </p:nvPr>
        </p:nvSpPr>
        <p:spPr>
          <a:xfrm flipH="1">
            <a:off x="5017692" y="3660325"/>
            <a:ext cx="211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158" name="Google Shape;2158;p24"/>
          <p:cNvSpPr txBox="1"/>
          <p:nvPr>
            <p:ph idx="3" type="subTitle"/>
          </p:nvPr>
        </p:nvSpPr>
        <p:spPr>
          <a:xfrm>
            <a:off x="2011583" y="3190525"/>
            <a:ext cx="21147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2159" name="Google Shape;2159;p24"/>
          <p:cNvSpPr txBox="1"/>
          <p:nvPr>
            <p:ph idx="4" type="subTitle"/>
          </p:nvPr>
        </p:nvSpPr>
        <p:spPr>
          <a:xfrm>
            <a:off x="2011583" y="3660329"/>
            <a:ext cx="21147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160" name="Google Shape;2160;p24"/>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2161" name="Shape 2161"/>
        <p:cNvGrpSpPr/>
        <p:nvPr/>
      </p:nvGrpSpPr>
      <p:grpSpPr>
        <a:xfrm>
          <a:off x="0" y="0"/>
          <a:ext cx="0" cy="0"/>
          <a:chOff x="0" y="0"/>
          <a:chExt cx="0" cy="0"/>
        </a:xfrm>
      </p:grpSpPr>
      <p:grpSp>
        <p:nvGrpSpPr>
          <p:cNvPr id="2162" name="Google Shape;2162;p25"/>
          <p:cNvGrpSpPr/>
          <p:nvPr/>
        </p:nvGrpSpPr>
        <p:grpSpPr>
          <a:xfrm>
            <a:off x="-23004" y="-1"/>
            <a:ext cx="9177565" cy="5143390"/>
            <a:chOff x="-23004" y="-1"/>
            <a:chExt cx="9177565" cy="5143390"/>
          </a:xfrm>
        </p:grpSpPr>
        <p:sp>
          <p:nvSpPr>
            <p:cNvPr id="2163" name="Google Shape;2163;p25"/>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5"/>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5"/>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5"/>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5"/>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5"/>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5"/>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5"/>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5"/>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5"/>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5"/>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5"/>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5"/>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5"/>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5"/>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5"/>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5"/>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5"/>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5"/>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1" name="Google Shape;2221;p25"/>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25"/>
          <p:cNvSpPr/>
          <p:nvPr/>
        </p:nvSpPr>
        <p:spPr>
          <a:xfrm>
            <a:off x="560475" y="2957825"/>
            <a:ext cx="2307000" cy="1804675"/>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5"/>
          <p:cNvSpPr/>
          <p:nvPr/>
        </p:nvSpPr>
        <p:spPr>
          <a:xfrm rot="1167777">
            <a:off x="3646616" y="888795"/>
            <a:ext cx="959985" cy="827598"/>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5"/>
          <p:cNvSpPr/>
          <p:nvPr/>
        </p:nvSpPr>
        <p:spPr>
          <a:xfrm>
            <a:off x="6501081" y="714903"/>
            <a:ext cx="2188039" cy="1648209"/>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5" name="Google Shape;2225;p25"/>
          <p:cNvGrpSpPr/>
          <p:nvPr/>
        </p:nvGrpSpPr>
        <p:grpSpPr>
          <a:xfrm>
            <a:off x="600600" y="519300"/>
            <a:ext cx="7942800" cy="494700"/>
            <a:chOff x="600600" y="519300"/>
            <a:chExt cx="7942800" cy="494700"/>
          </a:xfrm>
        </p:grpSpPr>
        <p:sp>
          <p:nvSpPr>
            <p:cNvPr id="2226" name="Google Shape;2226;p25"/>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7" name="Google Shape;2227;p25"/>
            <p:cNvGrpSpPr/>
            <p:nvPr/>
          </p:nvGrpSpPr>
          <p:grpSpPr>
            <a:xfrm>
              <a:off x="7542569" y="681111"/>
              <a:ext cx="789243" cy="171052"/>
              <a:chOff x="733775" y="310686"/>
              <a:chExt cx="789243" cy="171052"/>
            </a:xfrm>
          </p:grpSpPr>
          <p:sp>
            <p:nvSpPr>
              <p:cNvPr id="2228" name="Google Shape;2228;p25"/>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229" name="Google Shape;2229;p25"/>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230" name="Google Shape;2230;p25"/>
              <p:cNvGrpSpPr/>
              <p:nvPr/>
            </p:nvGrpSpPr>
            <p:grpSpPr>
              <a:xfrm>
                <a:off x="1015525" y="313175"/>
                <a:ext cx="184510" cy="164017"/>
                <a:chOff x="7228702" y="774508"/>
                <a:chExt cx="285046" cy="253347"/>
              </a:xfrm>
            </p:grpSpPr>
            <p:grpSp>
              <p:nvGrpSpPr>
                <p:cNvPr id="2231" name="Google Shape;2231;p25"/>
                <p:cNvGrpSpPr/>
                <p:nvPr/>
              </p:nvGrpSpPr>
              <p:grpSpPr>
                <a:xfrm>
                  <a:off x="7313001" y="774508"/>
                  <a:ext cx="200747" cy="228523"/>
                  <a:chOff x="7313001" y="774508"/>
                  <a:chExt cx="200747" cy="228523"/>
                </a:xfrm>
              </p:grpSpPr>
              <p:sp>
                <p:nvSpPr>
                  <p:cNvPr id="2232" name="Google Shape;2232;p25"/>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233" name="Google Shape;2233;p25"/>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4" name="Google Shape;2234;p25"/>
                <p:cNvGrpSpPr/>
                <p:nvPr/>
              </p:nvGrpSpPr>
              <p:grpSpPr>
                <a:xfrm>
                  <a:off x="7228702" y="809455"/>
                  <a:ext cx="200757" cy="218400"/>
                  <a:chOff x="7269477" y="781280"/>
                  <a:chExt cx="200757" cy="218400"/>
                </a:xfrm>
              </p:grpSpPr>
              <p:sp>
                <p:nvSpPr>
                  <p:cNvPr id="2235" name="Google Shape;2235;p25"/>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236" name="Google Shape;2236;p25"/>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237" name="Google Shape;2237;p25"/>
            <p:cNvGrpSpPr/>
            <p:nvPr/>
          </p:nvGrpSpPr>
          <p:grpSpPr>
            <a:xfrm>
              <a:off x="812189" y="664537"/>
              <a:ext cx="800559" cy="204209"/>
              <a:chOff x="747420" y="664537"/>
              <a:chExt cx="800559" cy="204209"/>
            </a:xfrm>
          </p:grpSpPr>
          <p:grpSp>
            <p:nvGrpSpPr>
              <p:cNvPr id="2238" name="Google Shape;2238;p25"/>
              <p:cNvGrpSpPr/>
              <p:nvPr/>
            </p:nvGrpSpPr>
            <p:grpSpPr>
              <a:xfrm>
                <a:off x="1339984" y="664537"/>
                <a:ext cx="207995" cy="204209"/>
                <a:chOff x="1541700" y="658850"/>
                <a:chExt cx="253838" cy="249218"/>
              </a:xfrm>
            </p:grpSpPr>
            <p:sp>
              <p:nvSpPr>
                <p:cNvPr id="2239" name="Google Shape;2239;p25"/>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5"/>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1" name="Google Shape;2241;p25"/>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242" name="Google Shape;2242;p25"/>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nvGrpSpPr>
          <p:cNvPr id="2243" name="Google Shape;2243;p25"/>
          <p:cNvGrpSpPr/>
          <p:nvPr/>
        </p:nvGrpSpPr>
        <p:grpSpPr>
          <a:xfrm rot="3340333">
            <a:off x="1060618" y="1126198"/>
            <a:ext cx="388165" cy="447140"/>
            <a:chOff x="3150425" y="3024575"/>
            <a:chExt cx="130350" cy="150150"/>
          </a:xfrm>
        </p:grpSpPr>
        <p:sp>
          <p:nvSpPr>
            <p:cNvPr id="2244" name="Google Shape;2244;p25"/>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5"/>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5"/>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5"/>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5"/>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5"/>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5"/>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5"/>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2" name="Google Shape;2252;p25"/>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5"/>
          <p:cNvSpPr txBox="1"/>
          <p:nvPr>
            <p:ph idx="1" type="subTitle"/>
          </p:nvPr>
        </p:nvSpPr>
        <p:spPr>
          <a:xfrm>
            <a:off x="982575" y="2005050"/>
            <a:ext cx="3254100" cy="1766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54" name="Google Shape;2254;p25"/>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spTree>
      <p:nvGrpSpPr>
        <p:cNvPr id="2255" name="Shape 2255"/>
        <p:cNvGrpSpPr/>
        <p:nvPr/>
      </p:nvGrpSpPr>
      <p:grpSpPr>
        <a:xfrm>
          <a:off x="0" y="0"/>
          <a:ext cx="0" cy="0"/>
          <a:chOff x="0" y="0"/>
          <a:chExt cx="0" cy="0"/>
        </a:xfrm>
      </p:grpSpPr>
      <p:grpSp>
        <p:nvGrpSpPr>
          <p:cNvPr id="2256" name="Google Shape;2256;p26"/>
          <p:cNvGrpSpPr/>
          <p:nvPr/>
        </p:nvGrpSpPr>
        <p:grpSpPr>
          <a:xfrm>
            <a:off x="-23004" y="-1"/>
            <a:ext cx="9177565" cy="5143390"/>
            <a:chOff x="-23004" y="-1"/>
            <a:chExt cx="9177565" cy="5143390"/>
          </a:xfrm>
        </p:grpSpPr>
        <p:sp>
          <p:nvSpPr>
            <p:cNvPr id="2257" name="Google Shape;2257;p26"/>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6"/>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6"/>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6"/>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6"/>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6"/>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6"/>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6"/>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6"/>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6"/>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6"/>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6"/>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6"/>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6"/>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6"/>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6"/>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6"/>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6"/>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6"/>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6"/>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6"/>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6"/>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6"/>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6"/>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6"/>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6"/>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6"/>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6"/>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6"/>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6"/>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6"/>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6"/>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6"/>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6"/>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6"/>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6"/>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6"/>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6"/>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6"/>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6"/>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6"/>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6"/>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6"/>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6"/>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6"/>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6"/>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6"/>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6"/>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6"/>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5" name="Google Shape;2315;p26"/>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6" name="Google Shape;2316;p26"/>
          <p:cNvGrpSpPr/>
          <p:nvPr/>
        </p:nvGrpSpPr>
        <p:grpSpPr>
          <a:xfrm>
            <a:off x="6829904" y="1017710"/>
            <a:ext cx="1687164" cy="1428675"/>
            <a:chOff x="478350" y="433625"/>
            <a:chExt cx="811800" cy="687425"/>
          </a:xfrm>
        </p:grpSpPr>
        <p:sp>
          <p:nvSpPr>
            <p:cNvPr id="2317" name="Google Shape;2317;p26"/>
            <p:cNvSpPr/>
            <p:nvPr/>
          </p:nvSpPr>
          <p:spPr>
            <a:xfrm>
              <a:off x="505225" y="579850"/>
              <a:ext cx="5000" cy="5000"/>
            </a:xfrm>
            <a:custGeom>
              <a:rect b="b" l="l" r="r" t="t"/>
              <a:pathLst>
                <a:path extrusionOk="0" h="200" w="200">
                  <a:moveTo>
                    <a:pt x="120" y="200"/>
                  </a:moveTo>
                  <a:cubicBezTo>
                    <a:pt x="140" y="140"/>
                    <a:pt x="199" y="41"/>
                    <a:pt x="120" y="1"/>
                  </a:cubicBezTo>
                  <a:cubicBezTo>
                    <a:pt x="40" y="41"/>
                    <a:pt x="0" y="140"/>
                    <a:pt x="120" y="20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6"/>
            <p:cNvSpPr/>
            <p:nvPr/>
          </p:nvSpPr>
          <p:spPr>
            <a:xfrm>
              <a:off x="519650" y="589300"/>
              <a:ext cx="5000" cy="5000"/>
            </a:xfrm>
            <a:custGeom>
              <a:rect b="b" l="l" r="r" t="t"/>
              <a:pathLst>
                <a:path extrusionOk="0" h="200" w="200">
                  <a:moveTo>
                    <a:pt x="199" y="140"/>
                  </a:moveTo>
                  <a:cubicBezTo>
                    <a:pt x="179" y="120"/>
                    <a:pt x="159" y="100"/>
                    <a:pt x="179" y="41"/>
                  </a:cubicBezTo>
                  <a:lnTo>
                    <a:pt x="40" y="1"/>
                  </a:lnTo>
                  <a:lnTo>
                    <a:pt x="0" y="120"/>
                  </a:lnTo>
                  <a:cubicBezTo>
                    <a:pt x="80" y="140"/>
                    <a:pt x="179" y="200"/>
                    <a:pt x="199" y="14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6"/>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6"/>
            <p:cNvSpPr/>
            <p:nvPr/>
          </p:nvSpPr>
          <p:spPr>
            <a:xfrm>
              <a:off x="618625" y="433625"/>
              <a:ext cx="671525" cy="687425"/>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6"/>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2" name="Google Shape;2322;p26"/>
          <p:cNvSpPr/>
          <p:nvPr/>
        </p:nvSpPr>
        <p:spPr>
          <a:xfrm rot="-6502854">
            <a:off x="411685" y="3132218"/>
            <a:ext cx="2102873" cy="1541037"/>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6"/>
          <p:cNvSpPr/>
          <p:nvPr/>
        </p:nvSpPr>
        <p:spPr>
          <a:xfrm>
            <a:off x="4234250" y="1268375"/>
            <a:ext cx="437995" cy="520073"/>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6"/>
          <p:cNvSpPr/>
          <p:nvPr/>
        </p:nvSpPr>
        <p:spPr>
          <a:xfrm rot="1649890">
            <a:off x="5330686" y="4039067"/>
            <a:ext cx="922467" cy="795254"/>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6"/>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6" name="Google Shape;2326;p26"/>
          <p:cNvGrpSpPr/>
          <p:nvPr/>
        </p:nvGrpSpPr>
        <p:grpSpPr>
          <a:xfrm>
            <a:off x="600600" y="519300"/>
            <a:ext cx="7942800" cy="494700"/>
            <a:chOff x="600600" y="519300"/>
            <a:chExt cx="7942800" cy="494700"/>
          </a:xfrm>
        </p:grpSpPr>
        <p:sp>
          <p:nvSpPr>
            <p:cNvPr id="2327" name="Google Shape;2327;p26"/>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8" name="Google Shape;2328;p26"/>
            <p:cNvGrpSpPr/>
            <p:nvPr/>
          </p:nvGrpSpPr>
          <p:grpSpPr>
            <a:xfrm>
              <a:off x="7542569" y="681111"/>
              <a:ext cx="789243" cy="171052"/>
              <a:chOff x="733775" y="310686"/>
              <a:chExt cx="789243" cy="171052"/>
            </a:xfrm>
          </p:grpSpPr>
          <p:sp>
            <p:nvSpPr>
              <p:cNvPr id="2329" name="Google Shape;2329;p26"/>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330" name="Google Shape;2330;p26"/>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331" name="Google Shape;2331;p26"/>
              <p:cNvGrpSpPr/>
              <p:nvPr/>
            </p:nvGrpSpPr>
            <p:grpSpPr>
              <a:xfrm>
                <a:off x="1015525" y="313175"/>
                <a:ext cx="184510" cy="164017"/>
                <a:chOff x="7228702" y="774508"/>
                <a:chExt cx="285046" cy="253347"/>
              </a:xfrm>
            </p:grpSpPr>
            <p:grpSp>
              <p:nvGrpSpPr>
                <p:cNvPr id="2332" name="Google Shape;2332;p26"/>
                <p:cNvGrpSpPr/>
                <p:nvPr/>
              </p:nvGrpSpPr>
              <p:grpSpPr>
                <a:xfrm>
                  <a:off x="7313001" y="774508"/>
                  <a:ext cx="200747" cy="228523"/>
                  <a:chOff x="7313001" y="774508"/>
                  <a:chExt cx="200747" cy="228523"/>
                </a:xfrm>
              </p:grpSpPr>
              <p:sp>
                <p:nvSpPr>
                  <p:cNvPr id="2333" name="Google Shape;2333;p26"/>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334" name="Google Shape;2334;p26"/>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5" name="Google Shape;2335;p26"/>
                <p:cNvGrpSpPr/>
                <p:nvPr/>
              </p:nvGrpSpPr>
              <p:grpSpPr>
                <a:xfrm>
                  <a:off x="7228702" y="809455"/>
                  <a:ext cx="200757" cy="218400"/>
                  <a:chOff x="7269477" y="781280"/>
                  <a:chExt cx="200757" cy="218400"/>
                </a:xfrm>
              </p:grpSpPr>
              <p:sp>
                <p:nvSpPr>
                  <p:cNvPr id="2336" name="Google Shape;2336;p26"/>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337" name="Google Shape;2337;p26"/>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38" name="Google Shape;2338;p26"/>
            <p:cNvGrpSpPr/>
            <p:nvPr/>
          </p:nvGrpSpPr>
          <p:grpSpPr>
            <a:xfrm>
              <a:off x="812189" y="664537"/>
              <a:ext cx="800559" cy="204209"/>
              <a:chOff x="747420" y="664537"/>
              <a:chExt cx="800559" cy="204209"/>
            </a:xfrm>
          </p:grpSpPr>
          <p:grpSp>
            <p:nvGrpSpPr>
              <p:cNvPr id="2339" name="Google Shape;2339;p26"/>
              <p:cNvGrpSpPr/>
              <p:nvPr/>
            </p:nvGrpSpPr>
            <p:grpSpPr>
              <a:xfrm>
                <a:off x="1339984" y="664537"/>
                <a:ext cx="207995" cy="204209"/>
                <a:chOff x="1541700" y="658850"/>
                <a:chExt cx="253838" cy="249218"/>
              </a:xfrm>
            </p:grpSpPr>
            <p:sp>
              <p:nvSpPr>
                <p:cNvPr id="2340" name="Google Shape;2340;p26"/>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6"/>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2" name="Google Shape;2342;p26"/>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343" name="Google Shape;2343;p26"/>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2344" name="Google Shape;2344;p26"/>
          <p:cNvSpPr txBox="1"/>
          <p:nvPr>
            <p:ph idx="1" type="subTitle"/>
          </p:nvPr>
        </p:nvSpPr>
        <p:spPr>
          <a:xfrm>
            <a:off x="982575" y="2005050"/>
            <a:ext cx="3254100" cy="17664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345" name="Google Shape;2345;p26"/>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4">
    <p:spTree>
      <p:nvGrpSpPr>
        <p:cNvPr id="2346" name="Shape 2346"/>
        <p:cNvGrpSpPr/>
        <p:nvPr/>
      </p:nvGrpSpPr>
      <p:grpSpPr>
        <a:xfrm>
          <a:off x="0" y="0"/>
          <a:ext cx="0" cy="0"/>
          <a:chOff x="0" y="0"/>
          <a:chExt cx="0" cy="0"/>
        </a:xfrm>
      </p:grpSpPr>
      <p:grpSp>
        <p:nvGrpSpPr>
          <p:cNvPr id="2347" name="Google Shape;2347;p27"/>
          <p:cNvGrpSpPr/>
          <p:nvPr/>
        </p:nvGrpSpPr>
        <p:grpSpPr>
          <a:xfrm>
            <a:off x="-23004" y="-1"/>
            <a:ext cx="9177565" cy="5143390"/>
            <a:chOff x="-23004" y="-1"/>
            <a:chExt cx="9177565" cy="5143390"/>
          </a:xfrm>
        </p:grpSpPr>
        <p:sp>
          <p:nvSpPr>
            <p:cNvPr id="2348" name="Google Shape;2348;p27"/>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7"/>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7"/>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7"/>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7"/>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7"/>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7"/>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7"/>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7"/>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7"/>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7"/>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7"/>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7"/>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7"/>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7"/>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7"/>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7"/>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7"/>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7"/>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7"/>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7"/>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7"/>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7"/>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7"/>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7"/>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7"/>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7"/>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7"/>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7"/>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7"/>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7"/>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7"/>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7"/>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7"/>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7"/>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7"/>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7"/>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7"/>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7"/>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7"/>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7"/>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7"/>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7"/>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7"/>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7"/>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7"/>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7"/>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7"/>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7"/>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7"/>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7"/>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7"/>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7"/>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7"/>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7"/>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7"/>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7"/>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6" name="Google Shape;2406;p27"/>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7"/>
          <p:cNvSpPr/>
          <p:nvPr/>
        </p:nvSpPr>
        <p:spPr>
          <a:xfrm rot="-6029955">
            <a:off x="6739415" y="640016"/>
            <a:ext cx="1982609" cy="1550917"/>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8" name="Google Shape;2408;p27"/>
          <p:cNvGrpSpPr/>
          <p:nvPr/>
        </p:nvGrpSpPr>
        <p:grpSpPr>
          <a:xfrm rot="10800000">
            <a:off x="599996" y="3726518"/>
            <a:ext cx="1242460" cy="1052104"/>
            <a:chOff x="478350" y="433625"/>
            <a:chExt cx="811800" cy="687425"/>
          </a:xfrm>
        </p:grpSpPr>
        <p:sp>
          <p:nvSpPr>
            <p:cNvPr id="2409" name="Google Shape;2409;p27"/>
            <p:cNvSpPr/>
            <p:nvPr/>
          </p:nvSpPr>
          <p:spPr>
            <a:xfrm>
              <a:off x="505225" y="579850"/>
              <a:ext cx="5000" cy="5000"/>
            </a:xfrm>
            <a:custGeom>
              <a:rect b="b" l="l" r="r" t="t"/>
              <a:pathLst>
                <a:path extrusionOk="0" h="200" w="200">
                  <a:moveTo>
                    <a:pt x="120" y="200"/>
                  </a:moveTo>
                  <a:cubicBezTo>
                    <a:pt x="140" y="140"/>
                    <a:pt x="199" y="41"/>
                    <a:pt x="120" y="1"/>
                  </a:cubicBezTo>
                  <a:cubicBezTo>
                    <a:pt x="40" y="41"/>
                    <a:pt x="0" y="140"/>
                    <a:pt x="120" y="20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7"/>
            <p:cNvSpPr/>
            <p:nvPr/>
          </p:nvSpPr>
          <p:spPr>
            <a:xfrm>
              <a:off x="519650" y="589300"/>
              <a:ext cx="5000" cy="5000"/>
            </a:xfrm>
            <a:custGeom>
              <a:rect b="b" l="l" r="r" t="t"/>
              <a:pathLst>
                <a:path extrusionOk="0" h="200" w="200">
                  <a:moveTo>
                    <a:pt x="199" y="140"/>
                  </a:moveTo>
                  <a:cubicBezTo>
                    <a:pt x="179" y="120"/>
                    <a:pt x="159" y="100"/>
                    <a:pt x="179" y="41"/>
                  </a:cubicBezTo>
                  <a:lnTo>
                    <a:pt x="40" y="1"/>
                  </a:lnTo>
                  <a:lnTo>
                    <a:pt x="0" y="120"/>
                  </a:lnTo>
                  <a:cubicBezTo>
                    <a:pt x="80" y="140"/>
                    <a:pt x="179" y="200"/>
                    <a:pt x="199" y="14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7"/>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7"/>
            <p:cNvSpPr/>
            <p:nvPr/>
          </p:nvSpPr>
          <p:spPr>
            <a:xfrm>
              <a:off x="618625" y="433625"/>
              <a:ext cx="671525" cy="687425"/>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7"/>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4" name="Google Shape;2414;p27"/>
          <p:cNvSpPr/>
          <p:nvPr/>
        </p:nvSpPr>
        <p:spPr>
          <a:xfrm rot="4144145">
            <a:off x="890906" y="671673"/>
            <a:ext cx="1318427" cy="993147"/>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7"/>
          <p:cNvSpPr/>
          <p:nvPr/>
        </p:nvSpPr>
        <p:spPr>
          <a:xfrm>
            <a:off x="7695775" y="2061200"/>
            <a:ext cx="559090" cy="510541"/>
          </a:xfrm>
          <a:custGeom>
            <a:rect b="b" l="l" r="r" t="t"/>
            <a:pathLst>
              <a:path extrusionOk="0" h="10884" w="11919">
                <a:moveTo>
                  <a:pt x="3204" y="0"/>
                </a:moveTo>
                <a:lnTo>
                  <a:pt x="5074" y="4238"/>
                </a:lnTo>
                <a:lnTo>
                  <a:pt x="1" y="3940"/>
                </a:lnTo>
                <a:lnTo>
                  <a:pt x="4497" y="5889"/>
                </a:lnTo>
                <a:lnTo>
                  <a:pt x="2607" y="9132"/>
                </a:lnTo>
                <a:lnTo>
                  <a:pt x="5771" y="6208"/>
                </a:lnTo>
                <a:lnTo>
                  <a:pt x="6089" y="10883"/>
                </a:lnTo>
                <a:lnTo>
                  <a:pt x="7163" y="6307"/>
                </a:lnTo>
                <a:lnTo>
                  <a:pt x="11919" y="6964"/>
                </a:lnTo>
                <a:lnTo>
                  <a:pt x="7900" y="4457"/>
                </a:lnTo>
                <a:lnTo>
                  <a:pt x="8974" y="119"/>
                </a:lnTo>
                <a:lnTo>
                  <a:pt x="6348" y="3681"/>
                </a:lnTo>
                <a:lnTo>
                  <a:pt x="32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7"/>
          <p:cNvSpPr/>
          <p:nvPr/>
        </p:nvSpPr>
        <p:spPr>
          <a:xfrm>
            <a:off x="773175" y="3566375"/>
            <a:ext cx="429971" cy="510546"/>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7"/>
          <p:cNvSpPr/>
          <p:nvPr/>
        </p:nvSpPr>
        <p:spPr>
          <a:xfrm>
            <a:off x="1015250" y="1475600"/>
            <a:ext cx="888513" cy="765982"/>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8" name="Google Shape;2418;p27"/>
          <p:cNvGrpSpPr/>
          <p:nvPr/>
        </p:nvGrpSpPr>
        <p:grpSpPr>
          <a:xfrm>
            <a:off x="7993745" y="3647770"/>
            <a:ext cx="559096" cy="955702"/>
            <a:chOff x="478350" y="474400"/>
            <a:chExt cx="344250" cy="588450"/>
          </a:xfrm>
        </p:grpSpPr>
        <p:sp>
          <p:nvSpPr>
            <p:cNvPr id="2419" name="Google Shape;2419;p27"/>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7"/>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1" name="Google Shape;2421;p27"/>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2" name="Google Shape;2422;p27"/>
          <p:cNvGrpSpPr/>
          <p:nvPr/>
        </p:nvGrpSpPr>
        <p:grpSpPr>
          <a:xfrm>
            <a:off x="600600" y="519300"/>
            <a:ext cx="7942800" cy="494700"/>
            <a:chOff x="600600" y="519300"/>
            <a:chExt cx="7942800" cy="494700"/>
          </a:xfrm>
        </p:grpSpPr>
        <p:sp>
          <p:nvSpPr>
            <p:cNvPr id="2423" name="Google Shape;2423;p27"/>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4" name="Google Shape;2424;p27"/>
            <p:cNvGrpSpPr/>
            <p:nvPr/>
          </p:nvGrpSpPr>
          <p:grpSpPr>
            <a:xfrm>
              <a:off x="7542569" y="681111"/>
              <a:ext cx="789243" cy="171052"/>
              <a:chOff x="733775" y="310686"/>
              <a:chExt cx="789243" cy="171052"/>
            </a:xfrm>
          </p:grpSpPr>
          <p:sp>
            <p:nvSpPr>
              <p:cNvPr id="2425" name="Google Shape;2425;p27"/>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426" name="Google Shape;2426;p27"/>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427" name="Google Shape;2427;p27"/>
              <p:cNvGrpSpPr/>
              <p:nvPr/>
            </p:nvGrpSpPr>
            <p:grpSpPr>
              <a:xfrm>
                <a:off x="1015525" y="313175"/>
                <a:ext cx="184510" cy="164017"/>
                <a:chOff x="7228702" y="774508"/>
                <a:chExt cx="285046" cy="253347"/>
              </a:xfrm>
            </p:grpSpPr>
            <p:grpSp>
              <p:nvGrpSpPr>
                <p:cNvPr id="2428" name="Google Shape;2428;p27"/>
                <p:cNvGrpSpPr/>
                <p:nvPr/>
              </p:nvGrpSpPr>
              <p:grpSpPr>
                <a:xfrm>
                  <a:off x="7313001" y="774508"/>
                  <a:ext cx="200747" cy="228523"/>
                  <a:chOff x="7313001" y="774508"/>
                  <a:chExt cx="200747" cy="228523"/>
                </a:xfrm>
              </p:grpSpPr>
              <p:sp>
                <p:nvSpPr>
                  <p:cNvPr id="2429" name="Google Shape;2429;p27"/>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430" name="Google Shape;2430;p27"/>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1" name="Google Shape;2431;p27"/>
                <p:cNvGrpSpPr/>
                <p:nvPr/>
              </p:nvGrpSpPr>
              <p:grpSpPr>
                <a:xfrm>
                  <a:off x="7228702" y="809455"/>
                  <a:ext cx="200757" cy="218400"/>
                  <a:chOff x="7269477" y="781280"/>
                  <a:chExt cx="200757" cy="218400"/>
                </a:xfrm>
              </p:grpSpPr>
              <p:sp>
                <p:nvSpPr>
                  <p:cNvPr id="2432" name="Google Shape;2432;p27"/>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433" name="Google Shape;2433;p27"/>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434" name="Google Shape;2434;p27"/>
            <p:cNvGrpSpPr/>
            <p:nvPr/>
          </p:nvGrpSpPr>
          <p:grpSpPr>
            <a:xfrm>
              <a:off x="812189" y="664537"/>
              <a:ext cx="800559" cy="204209"/>
              <a:chOff x="747420" y="664537"/>
              <a:chExt cx="800559" cy="204209"/>
            </a:xfrm>
          </p:grpSpPr>
          <p:grpSp>
            <p:nvGrpSpPr>
              <p:cNvPr id="2435" name="Google Shape;2435;p27"/>
              <p:cNvGrpSpPr/>
              <p:nvPr/>
            </p:nvGrpSpPr>
            <p:grpSpPr>
              <a:xfrm>
                <a:off x="1339984" y="664537"/>
                <a:ext cx="207995" cy="204209"/>
                <a:chOff x="1541700" y="658850"/>
                <a:chExt cx="253838" cy="249218"/>
              </a:xfrm>
            </p:grpSpPr>
            <p:sp>
              <p:nvSpPr>
                <p:cNvPr id="2436" name="Google Shape;2436;p27"/>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7"/>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8" name="Google Shape;2438;p27"/>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439" name="Google Shape;2439;p27"/>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2440" name="Google Shape;2440;p27"/>
          <p:cNvSpPr txBox="1"/>
          <p:nvPr>
            <p:ph idx="1" type="subTitle"/>
          </p:nvPr>
        </p:nvSpPr>
        <p:spPr>
          <a:xfrm>
            <a:off x="3164550" y="2267675"/>
            <a:ext cx="2814900" cy="4191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solidFill>
                  <a:srgbClr val="434343"/>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41" name="Google Shape;2441;p27"/>
          <p:cNvSpPr txBox="1"/>
          <p:nvPr>
            <p:ph type="title"/>
          </p:nvPr>
        </p:nvSpPr>
        <p:spPr>
          <a:xfrm>
            <a:off x="720000" y="1035825"/>
            <a:ext cx="7704000" cy="7593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72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2" name="Google Shape;2442;p27"/>
          <p:cNvSpPr txBox="1"/>
          <p:nvPr>
            <p:ph idx="2" type="subTitle"/>
          </p:nvPr>
        </p:nvSpPr>
        <p:spPr>
          <a:xfrm>
            <a:off x="3164550" y="2686775"/>
            <a:ext cx="2814900" cy="7593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43" name="Google Shape;2443;p27"/>
          <p:cNvSpPr txBox="1"/>
          <p:nvPr/>
        </p:nvSpPr>
        <p:spPr>
          <a:xfrm>
            <a:off x="2214600" y="3595325"/>
            <a:ext cx="4714800" cy="5301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200">
                <a:solidFill>
                  <a:srgbClr val="434343"/>
                </a:solidFill>
                <a:latin typeface="Varela Round"/>
                <a:ea typeface="Varela Round"/>
                <a:cs typeface="Varela Round"/>
                <a:sym typeface="Varela Round"/>
              </a:rPr>
              <a:t>CREDITS: This presentation template was created by </a:t>
            </a:r>
            <a:r>
              <a:rPr b="1" lang="en" sz="1200">
                <a:solidFill>
                  <a:srgbClr val="434343"/>
                </a:solidFill>
                <a:uFill>
                  <a:noFill/>
                </a:uFill>
                <a:latin typeface="Varela Round"/>
                <a:ea typeface="Varela Round"/>
                <a:cs typeface="Varela Round"/>
                <a:sym typeface="Varela Round"/>
                <a:hlinkClick r:id="rId2">
                  <a:extLst>
                    <a:ext uri="{A12FA001-AC4F-418D-AE19-62706E023703}">
                      <ahyp:hlinkClr val="tx"/>
                    </a:ext>
                  </a:extLst>
                </a:hlinkClick>
              </a:rPr>
              <a:t>Slidesgo</a:t>
            </a:r>
            <a:r>
              <a:rPr lang="en" sz="1200">
                <a:solidFill>
                  <a:srgbClr val="434343"/>
                </a:solidFill>
                <a:latin typeface="Varela Round"/>
                <a:ea typeface="Varela Round"/>
                <a:cs typeface="Varela Round"/>
                <a:sym typeface="Varela Round"/>
              </a:rPr>
              <a:t>, including icons by </a:t>
            </a:r>
            <a:r>
              <a:rPr b="1" lang="en" sz="1200">
                <a:solidFill>
                  <a:srgbClr val="434343"/>
                </a:solidFill>
                <a:uFill>
                  <a:noFill/>
                </a:uFill>
                <a:latin typeface="Varela Round"/>
                <a:ea typeface="Varela Round"/>
                <a:cs typeface="Varela Round"/>
                <a:sym typeface="Varela Round"/>
                <a:hlinkClick r:id="rId3">
                  <a:extLst>
                    <a:ext uri="{A12FA001-AC4F-418D-AE19-62706E023703}">
                      <ahyp:hlinkClr val="tx"/>
                    </a:ext>
                  </a:extLst>
                </a:hlinkClick>
              </a:rPr>
              <a:t>Flaticon</a:t>
            </a:r>
            <a:r>
              <a:rPr lang="en" sz="1200">
                <a:solidFill>
                  <a:srgbClr val="434343"/>
                </a:solidFill>
                <a:latin typeface="Varela Round"/>
                <a:ea typeface="Varela Round"/>
                <a:cs typeface="Varela Round"/>
                <a:sym typeface="Varela Round"/>
              </a:rPr>
              <a:t>, infographics &amp; images by </a:t>
            </a:r>
            <a:r>
              <a:rPr b="1" lang="en" sz="1200">
                <a:solidFill>
                  <a:srgbClr val="434343"/>
                </a:solidFill>
                <a:uFill>
                  <a:noFill/>
                </a:uFill>
                <a:latin typeface="Varela Round"/>
                <a:ea typeface="Varela Round"/>
                <a:cs typeface="Varela Round"/>
                <a:sym typeface="Varela Round"/>
                <a:hlinkClick r:id="rId4">
                  <a:extLst>
                    <a:ext uri="{A12FA001-AC4F-418D-AE19-62706E023703}">
                      <ahyp:hlinkClr val="tx"/>
                    </a:ext>
                  </a:extLst>
                </a:hlinkClick>
              </a:rPr>
              <a:t>Freepik</a:t>
            </a:r>
            <a:endParaRPr b="1" sz="1200">
              <a:solidFill>
                <a:schemeClr val="dk2"/>
              </a:solidFill>
              <a:latin typeface="Varela Round"/>
              <a:ea typeface="Varela Round"/>
              <a:cs typeface="Varela Round"/>
              <a:sym typeface="Varela Roun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5">
    <p:spTree>
      <p:nvGrpSpPr>
        <p:cNvPr id="2444" name="Shape 2444"/>
        <p:cNvGrpSpPr/>
        <p:nvPr/>
      </p:nvGrpSpPr>
      <p:grpSpPr>
        <a:xfrm>
          <a:off x="0" y="0"/>
          <a:ext cx="0" cy="0"/>
          <a:chOff x="0" y="0"/>
          <a:chExt cx="0" cy="0"/>
        </a:xfrm>
      </p:grpSpPr>
      <p:grpSp>
        <p:nvGrpSpPr>
          <p:cNvPr id="2445" name="Google Shape;2445;p28"/>
          <p:cNvGrpSpPr/>
          <p:nvPr/>
        </p:nvGrpSpPr>
        <p:grpSpPr>
          <a:xfrm>
            <a:off x="-23004" y="-1"/>
            <a:ext cx="9177565" cy="5143390"/>
            <a:chOff x="-23004" y="-1"/>
            <a:chExt cx="9177565" cy="5143390"/>
          </a:xfrm>
        </p:grpSpPr>
        <p:sp>
          <p:nvSpPr>
            <p:cNvPr id="2446" name="Google Shape;2446;p28"/>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8"/>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8"/>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8"/>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8"/>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8"/>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8"/>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8"/>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8"/>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8"/>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8"/>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8"/>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8"/>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8"/>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8"/>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8"/>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8"/>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8"/>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8"/>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8"/>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8"/>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8"/>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8"/>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8"/>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8"/>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8"/>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8"/>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8"/>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8"/>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8"/>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8"/>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8"/>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8"/>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8"/>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8"/>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8"/>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8"/>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8"/>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8"/>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8"/>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8"/>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8"/>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8"/>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8"/>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8"/>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8"/>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8"/>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8"/>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8"/>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8"/>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8"/>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8"/>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8"/>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8"/>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8"/>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8"/>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8"/>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8"/>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4" name="Google Shape;2504;p28"/>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5" name="Google Shape;2505;p28"/>
          <p:cNvGrpSpPr/>
          <p:nvPr/>
        </p:nvGrpSpPr>
        <p:grpSpPr>
          <a:xfrm rot="-5400000">
            <a:off x="7598805" y="823914"/>
            <a:ext cx="368499" cy="424474"/>
            <a:chOff x="3150425" y="3024575"/>
            <a:chExt cx="130350" cy="150150"/>
          </a:xfrm>
        </p:grpSpPr>
        <p:sp>
          <p:nvSpPr>
            <p:cNvPr id="2506" name="Google Shape;2506;p28"/>
            <p:cNvSpPr/>
            <p:nvPr/>
          </p:nvSpPr>
          <p:spPr>
            <a:xfrm>
              <a:off x="3259350" y="3087675"/>
              <a:ext cx="21425" cy="20150"/>
            </a:xfrm>
            <a:custGeom>
              <a:rect b="b" l="l" r="r" t="t"/>
              <a:pathLst>
                <a:path extrusionOk="0" h="806" w="857">
                  <a:moveTo>
                    <a:pt x="314" y="1"/>
                  </a:moveTo>
                  <a:cubicBezTo>
                    <a:pt x="301" y="1"/>
                    <a:pt x="290" y="2"/>
                    <a:pt x="279" y="4"/>
                  </a:cubicBezTo>
                  <a:cubicBezTo>
                    <a:pt x="100" y="4"/>
                    <a:pt x="1" y="223"/>
                    <a:pt x="61" y="422"/>
                  </a:cubicBezTo>
                  <a:cubicBezTo>
                    <a:pt x="100" y="522"/>
                    <a:pt x="180" y="641"/>
                    <a:pt x="279" y="701"/>
                  </a:cubicBezTo>
                  <a:cubicBezTo>
                    <a:pt x="362" y="767"/>
                    <a:pt x="499" y="805"/>
                    <a:pt x="600" y="805"/>
                  </a:cubicBezTo>
                  <a:cubicBezTo>
                    <a:pt x="621" y="805"/>
                    <a:pt x="640" y="804"/>
                    <a:pt x="657" y="800"/>
                  </a:cubicBezTo>
                  <a:cubicBezTo>
                    <a:pt x="797" y="761"/>
                    <a:pt x="856" y="581"/>
                    <a:pt x="797" y="402"/>
                  </a:cubicBezTo>
                  <a:cubicBezTo>
                    <a:pt x="757" y="283"/>
                    <a:pt x="677" y="164"/>
                    <a:pt x="598" y="124"/>
                  </a:cubicBezTo>
                  <a:cubicBezTo>
                    <a:pt x="511" y="55"/>
                    <a:pt x="395" y="1"/>
                    <a:pt x="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8"/>
            <p:cNvSpPr/>
            <p:nvPr/>
          </p:nvSpPr>
          <p:spPr>
            <a:xfrm>
              <a:off x="3226525" y="3128500"/>
              <a:ext cx="22425" cy="29025"/>
            </a:xfrm>
            <a:custGeom>
              <a:rect b="b" l="l" r="r" t="t"/>
              <a:pathLst>
                <a:path extrusionOk="0" h="1161" w="897">
                  <a:moveTo>
                    <a:pt x="379" y="0"/>
                  </a:moveTo>
                  <a:cubicBezTo>
                    <a:pt x="366" y="0"/>
                    <a:pt x="352" y="1"/>
                    <a:pt x="339" y="3"/>
                  </a:cubicBezTo>
                  <a:cubicBezTo>
                    <a:pt x="180" y="23"/>
                    <a:pt x="40" y="182"/>
                    <a:pt x="21" y="381"/>
                  </a:cubicBezTo>
                  <a:cubicBezTo>
                    <a:pt x="1" y="540"/>
                    <a:pt x="60" y="779"/>
                    <a:pt x="160" y="898"/>
                  </a:cubicBezTo>
                  <a:cubicBezTo>
                    <a:pt x="269" y="1063"/>
                    <a:pt x="435" y="1161"/>
                    <a:pt x="580" y="1161"/>
                  </a:cubicBezTo>
                  <a:cubicBezTo>
                    <a:pt x="646" y="1161"/>
                    <a:pt x="707" y="1141"/>
                    <a:pt x="757" y="1097"/>
                  </a:cubicBezTo>
                  <a:cubicBezTo>
                    <a:pt x="797" y="1057"/>
                    <a:pt x="896" y="819"/>
                    <a:pt x="896" y="779"/>
                  </a:cubicBezTo>
                  <a:cubicBezTo>
                    <a:pt x="896" y="779"/>
                    <a:pt x="896" y="739"/>
                    <a:pt x="876" y="719"/>
                  </a:cubicBezTo>
                  <a:cubicBezTo>
                    <a:pt x="876" y="600"/>
                    <a:pt x="797" y="321"/>
                    <a:pt x="757" y="262"/>
                  </a:cubicBezTo>
                  <a:cubicBezTo>
                    <a:pt x="666" y="98"/>
                    <a:pt x="525" y="0"/>
                    <a:pt x="3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8"/>
            <p:cNvSpPr/>
            <p:nvPr/>
          </p:nvSpPr>
          <p:spPr>
            <a:xfrm>
              <a:off x="3237625" y="3024575"/>
              <a:ext cx="14800" cy="14075"/>
            </a:xfrm>
            <a:custGeom>
              <a:rect b="b" l="l" r="r" t="t"/>
              <a:pathLst>
                <a:path extrusionOk="0" h="563" w="592">
                  <a:moveTo>
                    <a:pt x="238" y="1"/>
                  </a:moveTo>
                  <a:cubicBezTo>
                    <a:pt x="66" y="1"/>
                    <a:pt x="0" y="235"/>
                    <a:pt x="154" y="439"/>
                  </a:cubicBezTo>
                  <a:cubicBezTo>
                    <a:pt x="205" y="508"/>
                    <a:pt x="332" y="563"/>
                    <a:pt x="404" y="563"/>
                  </a:cubicBezTo>
                  <a:cubicBezTo>
                    <a:pt x="415" y="563"/>
                    <a:pt x="424" y="561"/>
                    <a:pt x="432" y="559"/>
                  </a:cubicBezTo>
                  <a:cubicBezTo>
                    <a:pt x="552" y="519"/>
                    <a:pt x="591" y="400"/>
                    <a:pt x="552" y="260"/>
                  </a:cubicBezTo>
                  <a:cubicBezTo>
                    <a:pt x="512" y="141"/>
                    <a:pt x="432" y="61"/>
                    <a:pt x="333" y="22"/>
                  </a:cubicBezTo>
                  <a:cubicBezTo>
                    <a:pt x="299" y="7"/>
                    <a:pt x="267" y="1"/>
                    <a:pt x="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8"/>
            <p:cNvSpPr/>
            <p:nvPr/>
          </p:nvSpPr>
          <p:spPr>
            <a:xfrm>
              <a:off x="3209125" y="3062300"/>
              <a:ext cx="22900" cy="22025"/>
            </a:xfrm>
            <a:custGeom>
              <a:rect b="b" l="l" r="r" t="t"/>
              <a:pathLst>
                <a:path extrusionOk="0" h="881" w="916">
                  <a:moveTo>
                    <a:pt x="363" y="1"/>
                  </a:moveTo>
                  <a:cubicBezTo>
                    <a:pt x="122" y="1"/>
                    <a:pt x="0" y="200"/>
                    <a:pt x="100" y="482"/>
                  </a:cubicBezTo>
                  <a:cubicBezTo>
                    <a:pt x="159" y="641"/>
                    <a:pt x="279" y="781"/>
                    <a:pt x="438" y="840"/>
                  </a:cubicBezTo>
                  <a:cubicBezTo>
                    <a:pt x="499" y="868"/>
                    <a:pt x="559" y="881"/>
                    <a:pt x="613" y="881"/>
                  </a:cubicBezTo>
                  <a:cubicBezTo>
                    <a:pt x="717" y="881"/>
                    <a:pt x="804" y="832"/>
                    <a:pt x="856" y="741"/>
                  </a:cubicBezTo>
                  <a:cubicBezTo>
                    <a:pt x="896" y="681"/>
                    <a:pt x="916" y="562"/>
                    <a:pt x="896" y="462"/>
                  </a:cubicBezTo>
                  <a:cubicBezTo>
                    <a:pt x="856" y="283"/>
                    <a:pt x="677" y="64"/>
                    <a:pt x="518" y="25"/>
                  </a:cubicBezTo>
                  <a:cubicBezTo>
                    <a:pt x="462" y="8"/>
                    <a:pt x="410"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8"/>
            <p:cNvSpPr/>
            <p:nvPr/>
          </p:nvSpPr>
          <p:spPr>
            <a:xfrm>
              <a:off x="3205650" y="3094325"/>
              <a:ext cx="22350" cy="22600"/>
            </a:xfrm>
            <a:custGeom>
              <a:rect b="b" l="l" r="r" t="t"/>
              <a:pathLst>
                <a:path extrusionOk="0" h="904" w="894">
                  <a:moveTo>
                    <a:pt x="287" y="1"/>
                  </a:moveTo>
                  <a:cubicBezTo>
                    <a:pt x="225" y="1"/>
                    <a:pt x="166" y="22"/>
                    <a:pt x="119" y="57"/>
                  </a:cubicBezTo>
                  <a:cubicBezTo>
                    <a:pt x="80" y="97"/>
                    <a:pt x="60" y="116"/>
                    <a:pt x="40" y="216"/>
                  </a:cubicBezTo>
                  <a:cubicBezTo>
                    <a:pt x="0" y="495"/>
                    <a:pt x="159" y="753"/>
                    <a:pt x="398" y="873"/>
                  </a:cubicBezTo>
                  <a:cubicBezTo>
                    <a:pt x="451" y="894"/>
                    <a:pt x="502" y="904"/>
                    <a:pt x="549" y="904"/>
                  </a:cubicBezTo>
                  <a:cubicBezTo>
                    <a:pt x="764" y="904"/>
                    <a:pt x="894" y="696"/>
                    <a:pt x="796" y="435"/>
                  </a:cubicBezTo>
                  <a:cubicBezTo>
                    <a:pt x="736" y="256"/>
                    <a:pt x="597" y="116"/>
                    <a:pt x="418" y="37"/>
                  </a:cubicBezTo>
                  <a:cubicBezTo>
                    <a:pt x="376" y="12"/>
                    <a:pt x="331" y="1"/>
                    <a:pt x="2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8"/>
            <p:cNvSpPr/>
            <p:nvPr/>
          </p:nvSpPr>
          <p:spPr>
            <a:xfrm>
              <a:off x="3182750" y="3155225"/>
              <a:ext cx="18425" cy="19500"/>
            </a:xfrm>
            <a:custGeom>
              <a:rect b="b" l="l" r="r" t="t"/>
              <a:pathLst>
                <a:path extrusionOk="0" h="780" w="737">
                  <a:moveTo>
                    <a:pt x="289" y="0"/>
                  </a:moveTo>
                  <a:cubicBezTo>
                    <a:pt x="190" y="0"/>
                    <a:pt x="107" y="40"/>
                    <a:pt x="80" y="108"/>
                  </a:cubicBezTo>
                  <a:cubicBezTo>
                    <a:pt x="80" y="128"/>
                    <a:pt x="61" y="187"/>
                    <a:pt x="41" y="227"/>
                  </a:cubicBezTo>
                  <a:cubicBezTo>
                    <a:pt x="1" y="347"/>
                    <a:pt x="61" y="546"/>
                    <a:pt x="180" y="665"/>
                  </a:cubicBezTo>
                  <a:cubicBezTo>
                    <a:pt x="264" y="740"/>
                    <a:pt x="345" y="780"/>
                    <a:pt x="420" y="780"/>
                  </a:cubicBezTo>
                  <a:cubicBezTo>
                    <a:pt x="505" y="780"/>
                    <a:pt x="584" y="730"/>
                    <a:pt x="657" y="625"/>
                  </a:cubicBezTo>
                  <a:cubicBezTo>
                    <a:pt x="717" y="526"/>
                    <a:pt x="737" y="466"/>
                    <a:pt x="717" y="366"/>
                  </a:cubicBezTo>
                  <a:cubicBezTo>
                    <a:pt x="697" y="227"/>
                    <a:pt x="578" y="88"/>
                    <a:pt x="439" y="28"/>
                  </a:cubicBezTo>
                  <a:cubicBezTo>
                    <a:pt x="388" y="9"/>
                    <a:pt x="337" y="0"/>
                    <a:pt x="2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8"/>
            <p:cNvSpPr/>
            <p:nvPr/>
          </p:nvSpPr>
          <p:spPr>
            <a:xfrm>
              <a:off x="3165350" y="3033050"/>
              <a:ext cx="26875" cy="29250"/>
            </a:xfrm>
            <a:custGeom>
              <a:rect b="b" l="l" r="r" t="t"/>
              <a:pathLst>
                <a:path extrusionOk="0" h="1170" w="1075">
                  <a:moveTo>
                    <a:pt x="359" y="1"/>
                  </a:moveTo>
                  <a:cubicBezTo>
                    <a:pt x="160" y="1"/>
                    <a:pt x="20" y="140"/>
                    <a:pt x="20" y="359"/>
                  </a:cubicBezTo>
                  <a:cubicBezTo>
                    <a:pt x="0" y="538"/>
                    <a:pt x="40" y="657"/>
                    <a:pt x="140" y="817"/>
                  </a:cubicBezTo>
                  <a:cubicBezTo>
                    <a:pt x="239" y="976"/>
                    <a:pt x="339" y="1055"/>
                    <a:pt x="478" y="1115"/>
                  </a:cubicBezTo>
                  <a:cubicBezTo>
                    <a:pt x="558" y="1152"/>
                    <a:pt x="633" y="1169"/>
                    <a:pt x="702" y="1169"/>
                  </a:cubicBezTo>
                  <a:cubicBezTo>
                    <a:pt x="820" y="1169"/>
                    <a:pt x="920" y="1116"/>
                    <a:pt x="995" y="1016"/>
                  </a:cubicBezTo>
                  <a:cubicBezTo>
                    <a:pt x="1035" y="956"/>
                    <a:pt x="1055" y="916"/>
                    <a:pt x="1055" y="817"/>
                  </a:cubicBezTo>
                  <a:cubicBezTo>
                    <a:pt x="1075" y="697"/>
                    <a:pt x="1075" y="657"/>
                    <a:pt x="1035" y="558"/>
                  </a:cubicBezTo>
                  <a:cubicBezTo>
                    <a:pt x="995" y="419"/>
                    <a:pt x="896" y="260"/>
                    <a:pt x="796" y="160"/>
                  </a:cubicBezTo>
                  <a:cubicBezTo>
                    <a:pt x="677" y="61"/>
                    <a:pt x="498" y="1"/>
                    <a:pt x="3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8"/>
            <p:cNvSpPr/>
            <p:nvPr/>
          </p:nvSpPr>
          <p:spPr>
            <a:xfrm>
              <a:off x="3150425" y="3082275"/>
              <a:ext cx="25900" cy="26450"/>
            </a:xfrm>
            <a:custGeom>
              <a:rect b="b" l="l" r="r" t="t"/>
              <a:pathLst>
                <a:path extrusionOk="0" h="1058" w="1036">
                  <a:moveTo>
                    <a:pt x="431" y="0"/>
                  </a:moveTo>
                  <a:cubicBezTo>
                    <a:pt x="420" y="0"/>
                    <a:pt x="409" y="1"/>
                    <a:pt x="398" y="2"/>
                  </a:cubicBezTo>
                  <a:cubicBezTo>
                    <a:pt x="319" y="2"/>
                    <a:pt x="160" y="81"/>
                    <a:pt x="100" y="181"/>
                  </a:cubicBezTo>
                  <a:cubicBezTo>
                    <a:pt x="1" y="300"/>
                    <a:pt x="20" y="519"/>
                    <a:pt x="120" y="718"/>
                  </a:cubicBezTo>
                  <a:cubicBezTo>
                    <a:pt x="233" y="906"/>
                    <a:pt x="451" y="1058"/>
                    <a:pt x="626" y="1058"/>
                  </a:cubicBezTo>
                  <a:cubicBezTo>
                    <a:pt x="637" y="1058"/>
                    <a:pt x="647" y="1057"/>
                    <a:pt x="657" y="1056"/>
                  </a:cubicBezTo>
                  <a:cubicBezTo>
                    <a:pt x="757" y="1036"/>
                    <a:pt x="796" y="1016"/>
                    <a:pt x="896" y="917"/>
                  </a:cubicBezTo>
                  <a:cubicBezTo>
                    <a:pt x="995" y="837"/>
                    <a:pt x="1015" y="778"/>
                    <a:pt x="1035" y="658"/>
                  </a:cubicBezTo>
                  <a:cubicBezTo>
                    <a:pt x="1035" y="579"/>
                    <a:pt x="1035" y="519"/>
                    <a:pt x="1015" y="459"/>
                  </a:cubicBezTo>
                  <a:cubicBezTo>
                    <a:pt x="920" y="212"/>
                    <a:pt x="679" y="0"/>
                    <a:pt x="4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4" name="Google Shape;2514;p28"/>
          <p:cNvGrpSpPr/>
          <p:nvPr/>
        </p:nvGrpSpPr>
        <p:grpSpPr>
          <a:xfrm flipH="1" rot="9715366">
            <a:off x="8134543" y="833393"/>
            <a:ext cx="578893" cy="989541"/>
            <a:chOff x="478350" y="474400"/>
            <a:chExt cx="344250" cy="588450"/>
          </a:xfrm>
        </p:grpSpPr>
        <p:sp>
          <p:nvSpPr>
            <p:cNvPr id="2515" name="Google Shape;2515;p28"/>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8"/>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7" name="Google Shape;2517;p28"/>
          <p:cNvGrpSpPr/>
          <p:nvPr/>
        </p:nvGrpSpPr>
        <p:grpSpPr>
          <a:xfrm>
            <a:off x="600600" y="519300"/>
            <a:ext cx="7942800" cy="494700"/>
            <a:chOff x="600600" y="519300"/>
            <a:chExt cx="7942800" cy="494700"/>
          </a:xfrm>
        </p:grpSpPr>
        <p:sp>
          <p:nvSpPr>
            <p:cNvPr id="2518" name="Google Shape;2518;p28"/>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9" name="Google Shape;2519;p28"/>
            <p:cNvGrpSpPr/>
            <p:nvPr/>
          </p:nvGrpSpPr>
          <p:grpSpPr>
            <a:xfrm>
              <a:off x="7542569" y="681111"/>
              <a:ext cx="789243" cy="171052"/>
              <a:chOff x="733775" y="310686"/>
              <a:chExt cx="789243" cy="171052"/>
            </a:xfrm>
          </p:grpSpPr>
          <p:sp>
            <p:nvSpPr>
              <p:cNvPr id="2520" name="Google Shape;2520;p28"/>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521" name="Google Shape;2521;p28"/>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522" name="Google Shape;2522;p28"/>
              <p:cNvGrpSpPr/>
              <p:nvPr/>
            </p:nvGrpSpPr>
            <p:grpSpPr>
              <a:xfrm>
                <a:off x="1015525" y="313175"/>
                <a:ext cx="184510" cy="164017"/>
                <a:chOff x="7228702" y="774508"/>
                <a:chExt cx="285046" cy="253347"/>
              </a:xfrm>
            </p:grpSpPr>
            <p:grpSp>
              <p:nvGrpSpPr>
                <p:cNvPr id="2523" name="Google Shape;2523;p28"/>
                <p:cNvGrpSpPr/>
                <p:nvPr/>
              </p:nvGrpSpPr>
              <p:grpSpPr>
                <a:xfrm>
                  <a:off x="7313001" y="774508"/>
                  <a:ext cx="200747" cy="228523"/>
                  <a:chOff x="7313001" y="774508"/>
                  <a:chExt cx="200747" cy="228523"/>
                </a:xfrm>
              </p:grpSpPr>
              <p:sp>
                <p:nvSpPr>
                  <p:cNvPr id="2524" name="Google Shape;2524;p28"/>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525" name="Google Shape;2525;p28"/>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6" name="Google Shape;2526;p28"/>
                <p:cNvGrpSpPr/>
                <p:nvPr/>
              </p:nvGrpSpPr>
              <p:grpSpPr>
                <a:xfrm>
                  <a:off x="7228702" y="809455"/>
                  <a:ext cx="200757" cy="218400"/>
                  <a:chOff x="7269477" y="781280"/>
                  <a:chExt cx="200757" cy="218400"/>
                </a:xfrm>
              </p:grpSpPr>
              <p:sp>
                <p:nvSpPr>
                  <p:cNvPr id="2527" name="Google Shape;2527;p28"/>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528" name="Google Shape;2528;p28"/>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529" name="Google Shape;2529;p28"/>
            <p:cNvGrpSpPr/>
            <p:nvPr/>
          </p:nvGrpSpPr>
          <p:grpSpPr>
            <a:xfrm>
              <a:off x="812189" y="664537"/>
              <a:ext cx="800559" cy="204209"/>
              <a:chOff x="747420" y="664537"/>
              <a:chExt cx="800559" cy="204209"/>
            </a:xfrm>
          </p:grpSpPr>
          <p:grpSp>
            <p:nvGrpSpPr>
              <p:cNvPr id="2530" name="Google Shape;2530;p28"/>
              <p:cNvGrpSpPr/>
              <p:nvPr/>
            </p:nvGrpSpPr>
            <p:grpSpPr>
              <a:xfrm>
                <a:off x="1339984" y="664537"/>
                <a:ext cx="207995" cy="204209"/>
                <a:chOff x="1541700" y="658850"/>
                <a:chExt cx="253838" cy="249218"/>
              </a:xfrm>
            </p:grpSpPr>
            <p:sp>
              <p:nvSpPr>
                <p:cNvPr id="2531" name="Google Shape;2531;p28"/>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8"/>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3" name="Google Shape;2533;p28"/>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534" name="Google Shape;2534;p28"/>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nvGrpSpPr>
          <p:cNvPr id="2535" name="Google Shape;2535;p28"/>
          <p:cNvGrpSpPr/>
          <p:nvPr/>
        </p:nvGrpSpPr>
        <p:grpSpPr>
          <a:xfrm>
            <a:off x="5622860" y="4267818"/>
            <a:ext cx="971096" cy="494681"/>
            <a:chOff x="2094425" y="748900"/>
            <a:chExt cx="887900" cy="452300"/>
          </a:xfrm>
        </p:grpSpPr>
        <p:sp>
          <p:nvSpPr>
            <p:cNvPr id="2536" name="Google Shape;2536;p28"/>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8"/>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8"/>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8"/>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0" name="Google Shape;2540;p28"/>
          <p:cNvSpPr/>
          <p:nvPr/>
        </p:nvSpPr>
        <p:spPr>
          <a:xfrm>
            <a:off x="720000" y="4202949"/>
            <a:ext cx="393256" cy="466950"/>
          </a:xfrm>
          <a:custGeom>
            <a:rect b="b" l="l" r="r" t="t"/>
            <a:pathLst>
              <a:path extrusionOk="0" h="5671" w="4776">
                <a:moveTo>
                  <a:pt x="1930" y="1294"/>
                </a:moveTo>
                <a:cubicBezTo>
                  <a:pt x="1930" y="995"/>
                  <a:pt x="1930" y="717"/>
                  <a:pt x="1930" y="438"/>
                </a:cubicBezTo>
                <a:cubicBezTo>
                  <a:pt x="1950" y="259"/>
                  <a:pt x="1930" y="0"/>
                  <a:pt x="2189" y="0"/>
                </a:cubicBezTo>
                <a:cubicBezTo>
                  <a:pt x="2268" y="20"/>
                  <a:pt x="2408" y="259"/>
                  <a:pt x="2428" y="418"/>
                </a:cubicBezTo>
                <a:cubicBezTo>
                  <a:pt x="2487" y="1015"/>
                  <a:pt x="2507" y="1612"/>
                  <a:pt x="2527" y="2209"/>
                </a:cubicBezTo>
                <a:cubicBezTo>
                  <a:pt x="2547" y="2308"/>
                  <a:pt x="2567" y="2388"/>
                  <a:pt x="2587" y="2487"/>
                </a:cubicBezTo>
                <a:cubicBezTo>
                  <a:pt x="2666" y="2428"/>
                  <a:pt x="2726" y="2368"/>
                  <a:pt x="2806" y="2308"/>
                </a:cubicBezTo>
                <a:cubicBezTo>
                  <a:pt x="3044" y="2070"/>
                  <a:pt x="3283" y="1811"/>
                  <a:pt x="3562" y="1572"/>
                </a:cubicBezTo>
                <a:cubicBezTo>
                  <a:pt x="3701" y="1433"/>
                  <a:pt x="3880" y="1234"/>
                  <a:pt x="4079" y="1433"/>
                </a:cubicBezTo>
                <a:cubicBezTo>
                  <a:pt x="4298" y="1652"/>
                  <a:pt x="4079" y="1811"/>
                  <a:pt x="3940" y="1950"/>
                </a:cubicBezTo>
                <a:cubicBezTo>
                  <a:pt x="3781" y="2109"/>
                  <a:pt x="3621" y="2249"/>
                  <a:pt x="3482" y="2408"/>
                </a:cubicBezTo>
                <a:cubicBezTo>
                  <a:pt x="3422" y="2468"/>
                  <a:pt x="3403" y="2527"/>
                  <a:pt x="3363" y="2567"/>
                </a:cubicBezTo>
                <a:cubicBezTo>
                  <a:pt x="3422" y="2587"/>
                  <a:pt x="3482" y="2607"/>
                  <a:pt x="3562" y="2607"/>
                </a:cubicBezTo>
                <a:cubicBezTo>
                  <a:pt x="3701" y="2627"/>
                  <a:pt x="3860" y="2587"/>
                  <a:pt x="3999" y="2627"/>
                </a:cubicBezTo>
                <a:cubicBezTo>
                  <a:pt x="4099" y="2666"/>
                  <a:pt x="4258" y="2746"/>
                  <a:pt x="4258" y="2865"/>
                </a:cubicBezTo>
                <a:cubicBezTo>
                  <a:pt x="4258" y="2985"/>
                  <a:pt x="4099" y="3084"/>
                  <a:pt x="3980" y="3104"/>
                </a:cubicBezTo>
                <a:cubicBezTo>
                  <a:pt x="3701" y="3164"/>
                  <a:pt x="3422" y="3164"/>
                  <a:pt x="3144" y="3204"/>
                </a:cubicBezTo>
                <a:cubicBezTo>
                  <a:pt x="3064" y="3204"/>
                  <a:pt x="3005" y="3243"/>
                  <a:pt x="2945" y="3263"/>
                </a:cubicBezTo>
                <a:cubicBezTo>
                  <a:pt x="2985" y="3303"/>
                  <a:pt x="3005" y="3383"/>
                  <a:pt x="3064" y="3423"/>
                </a:cubicBezTo>
                <a:cubicBezTo>
                  <a:pt x="3562" y="3900"/>
                  <a:pt x="4059" y="4358"/>
                  <a:pt x="4557" y="4835"/>
                </a:cubicBezTo>
                <a:cubicBezTo>
                  <a:pt x="4616" y="4875"/>
                  <a:pt x="4696" y="4935"/>
                  <a:pt x="4716" y="5014"/>
                </a:cubicBezTo>
                <a:cubicBezTo>
                  <a:pt x="4756" y="5074"/>
                  <a:pt x="4775" y="5193"/>
                  <a:pt x="4756" y="5233"/>
                </a:cubicBezTo>
                <a:cubicBezTo>
                  <a:pt x="4696" y="5293"/>
                  <a:pt x="4557" y="5352"/>
                  <a:pt x="4497" y="5333"/>
                </a:cubicBezTo>
                <a:cubicBezTo>
                  <a:pt x="4298" y="5233"/>
                  <a:pt x="4079" y="5134"/>
                  <a:pt x="3920" y="4994"/>
                </a:cubicBezTo>
                <a:cubicBezTo>
                  <a:pt x="3562" y="4676"/>
                  <a:pt x="3223" y="4318"/>
                  <a:pt x="2865" y="4000"/>
                </a:cubicBezTo>
                <a:cubicBezTo>
                  <a:pt x="2826" y="3940"/>
                  <a:pt x="2746" y="3920"/>
                  <a:pt x="2686" y="3880"/>
                </a:cubicBezTo>
                <a:cubicBezTo>
                  <a:pt x="2666" y="3960"/>
                  <a:pt x="2666" y="4019"/>
                  <a:pt x="2666" y="4099"/>
                </a:cubicBezTo>
                <a:cubicBezTo>
                  <a:pt x="2686" y="4517"/>
                  <a:pt x="2726" y="4955"/>
                  <a:pt x="2726" y="5372"/>
                </a:cubicBezTo>
                <a:cubicBezTo>
                  <a:pt x="2726" y="5472"/>
                  <a:pt x="2666" y="5651"/>
                  <a:pt x="2567" y="5671"/>
                </a:cubicBezTo>
                <a:cubicBezTo>
                  <a:pt x="2448" y="5671"/>
                  <a:pt x="2388" y="5512"/>
                  <a:pt x="2368" y="5432"/>
                </a:cubicBezTo>
                <a:cubicBezTo>
                  <a:pt x="2268" y="4994"/>
                  <a:pt x="2209" y="4577"/>
                  <a:pt x="2129" y="4139"/>
                </a:cubicBezTo>
                <a:cubicBezTo>
                  <a:pt x="2109" y="4079"/>
                  <a:pt x="2089" y="4000"/>
                  <a:pt x="2070" y="3940"/>
                </a:cubicBezTo>
                <a:cubicBezTo>
                  <a:pt x="2010" y="3980"/>
                  <a:pt x="1930" y="4019"/>
                  <a:pt x="1890" y="4079"/>
                </a:cubicBezTo>
                <a:cubicBezTo>
                  <a:pt x="1632" y="4338"/>
                  <a:pt x="1373" y="4616"/>
                  <a:pt x="1095" y="4875"/>
                </a:cubicBezTo>
                <a:cubicBezTo>
                  <a:pt x="1035" y="4955"/>
                  <a:pt x="876" y="5054"/>
                  <a:pt x="776" y="4974"/>
                </a:cubicBezTo>
                <a:cubicBezTo>
                  <a:pt x="697" y="4915"/>
                  <a:pt x="736" y="4736"/>
                  <a:pt x="796" y="4656"/>
                </a:cubicBezTo>
                <a:cubicBezTo>
                  <a:pt x="1035" y="4318"/>
                  <a:pt x="1294" y="3980"/>
                  <a:pt x="1552" y="3641"/>
                </a:cubicBezTo>
                <a:cubicBezTo>
                  <a:pt x="1572" y="3602"/>
                  <a:pt x="1592" y="3522"/>
                  <a:pt x="1632" y="3482"/>
                </a:cubicBezTo>
                <a:cubicBezTo>
                  <a:pt x="1572" y="3462"/>
                  <a:pt x="1512" y="3462"/>
                  <a:pt x="1453" y="3462"/>
                </a:cubicBezTo>
                <a:cubicBezTo>
                  <a:pt x="1095" y="3482"/>
                  <a:pt x="717" y="3502"/>
                  <a:pt x="358" y="3522"/>
                </a:cubicBezTo>
                <a:cubicBezTo>
                  <a:pt x="199" y="3522"/>
                  <a:pt x="0" y="3542"/>
                  <a:pt x="0" y="3323"/>
                </a:cubicBezTo>
                <a:cubicBezTo>
                  <a:pt x="20" y="3224"/>
                  <a:pt x="199" y="3064"/>
                  <a:pt x="319" y="3044"/>
                </a:cubicBezTo>
                <a:cubicBezTo>
                  <a:pt x="657" y="2985"/>
                  <a:pt x="995" y="2965"/>
                  <a:pt x="1313" y="2925"/>
                </a:cubicBezTo>
                <a:cubicBezTo>
                  <a:pt x="1433" y="2905"/>
                  <a:pt x="1532" y="2885"/>
                  <a:pt x="1632" y="2865"/>
                </a:cubicBezTo>
                <a:cubicBezTo>
                  <a:pt x="1572" y="2766"/>
                  <a:pt x="1512" y="2686"/>
                  <a:pt x="1433" y="2607"/>
                </a:cubicBezTo>
                <a:cubicBezTo>
                  <a:pt x="1174" y="2288"/>
                  <a:pt x="876" y="2010"/>
                  <a:pt x="617" y="1672"/>
                </a:cubicBezTo>
                <a:cubicBezTo>
                  <a:pt x="538" y="1572"/>
                  <a:pt x="398" y="1393"/>
                  <a:pt x="498" y="1294"/>
                </a:cubicBezTo>
                <a:cubicBezTo>
                  <a:pt x="597" y="1194"/>
                  <a:pt x="776" y="1353"/>
                  <a:pt x="876" y="1433"/>
                </a:cubicBezTo>
                <a:cubicBezTo>
                  <a:pt x="1194" y="1672"/>
                  <a:pt x="1473" y="1950"/>
                  <a:pt x="1771" y="2209"/>
                </a:cubicBezTo>
                <a:cubicBezTo>
                  <a:pt x="1831" y="2249"/>
                  <a:pt x="1890" y="2269"/>
                  <a:pt x="1950" y="2308"/>
                </a:cubicBezTo>
                <a:cubicBezTo>
                  <a:pt x="1970" y="2249"/>
                  <a:pt x="1970" y="2189"/>
                  <a:pt x="1970" y="2109"/>
                </a:cubicBezTo>
                <a:cubicBezTo>
                  <a:pt x="1970" y="1831"/>
                  <a:pt x="1950" y="1572"/>
                  <a:pt x="1930" y="129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8"/>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5_1">
    <p:spTree>
      <p:nvGrpSpPr>
        <p:cNvPr id="2542" name="Shape 2542"/>
        <p:cNvGrpSpPr/>
        <p:nvPr/>
      </p:nvGrpSpPr>
      <p:grpSpPr>
        <a:xfrm>
          <a:off x="0" y="0"/>
          <a:ext cx="0" cy="0"/>
          <a:chOff x="0" y="0"/>
          <a:chExt cx="0" cy="0"/>
        </a:xfrm>
      </p:grpSpPr>
      <p:grpSp>
        <p:nvGrpSpPr>
          <p:cNvPr id="2543" name="Google Shape;2543;p29"/>
          <p:cNvGrpSpPr/>
          <p:nvPr/>
        </p:nvGrpSpPr>
        <p:grpSpPr>
          <a:xfrm>
            <a:off x="-23004" y="-1"/>
            <a:ext cx="9177565" cy="5143390"/>
            <a:chOff x="-23004" y="-1"/>
            <a:chExt cx="9177565" cy="5143390"/>
          </a:xfrm>
        </p:grpSpPr>
        <p:sp>
          <p:nvSpPr>
            <p:cNvPr id="2544" name="Google Shape;2544;p29"/>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9"/>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9"/>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9"/>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9"/>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9"/>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9"/>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9"/>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9"/>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9"/>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9"/>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9"/>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9"/>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9"/>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9"/>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9"/>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9"/>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9"/>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9"/>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9"/>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9"/>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9"/>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9"/>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9"/>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9"/>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9"/>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9"/>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9"/>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9"/>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9"/>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9"/>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9"/>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9"/>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9"/>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9"/>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9"/>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9"/>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9"/>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9"/>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9"/>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9"/>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9"/>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2" name="Google Shape;2602;p29"/>
          <p:cNvGrpSpPr/>
          <p:nvPr/>
        </p:nvGrpSpPr>
        <p:grpSpPr>
          <a:xfrm>
            <a:off x="-23004" y="-1"/>
            <a:ext cx="9177565" cy="5143390"/>
            <a:chOff x="-23004" y="-1"/>
            <a:chExt cx="9177565" cy="5143390"/>
          </a:xfrm>
        </p:grpSpPr>
        <p:sp>
          <p:nvSpPr>
            <p:cNvPr id="2603" name="Google Shape;2603;p29"/>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9"/>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9"/>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9"/>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9"/>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9"/>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9"/>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9"/>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9"/>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9"/>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9"/>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9"/>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9"/>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9"/>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9"/>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9"/>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9"/>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9"/>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9"/>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9"/>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9"/>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9"/>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9"/>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9"/>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9"/>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9"/>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9"/>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9"/>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9"/>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9"/>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1" name="Google Shape;2661;p29"/>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9"/>
          <p:cNvSpPr/>
          <p:nvPr/>
        </p:nvSpPr>
        <p:spPr>
          <a:xfrm>
            <a:off x="5975076" y="4136476"/>
            <a:ext cx="2588600" cy="644575"/>
          </a:xfrm>
          <a:custGeom>
            <a:rect b="b" l="l" r="r" t="t"/>
            <a:pathLst>
              <a:path extrusionOk="0" h="25783" w="103544">
                <a:moveTo>
                  <a:pt x="5928" y="25504"/>
                </a:moveTo>
                <a:cubicBezTo>
                  <a:pt x="19744" y="26038"/>
                  <a:pt x="75739" y="25735"/>
                  <a:pt x="91923" y="25183"/>
                </a:cubicBezTo>
                <a:cubicBezTo>
                  <a:pt x="108107" y="24631"/>
                  <a:pt x="101894" y="26323"/>
                  <a:pt x="103033" y="22192"/>
                </a:cubicBezTo>
                <a:cubicBezTo>
                  <a:pt x="104173" y="18061"/>
                  <a:pt x="103674" y="2660"/>
                  <a:pt x="98760" y="399"/>
                </a:cubicBezTo>
                <a:cubicBezTo>
                  <a:pt x="93846" y="-1862"/>
                  <a:pt x="79638" y="6115"/>
                  <a:pt x="73549" y="8625"/>
                </a:cubicBezTo>
                <a:cubicBezTo>
                  <a:pt x="67460" y="11136"/>
                  <a:pt x="68458" y="14981"/>
                  <a:pt x="62226" y="15462"/>
                </a:cubicBezTo>
                <a:cubicBezTo>
                  <a:pt x="55995" y="15943"/>
                  <a:pt x="42944" y="10833"/>
                  <a:pt x="36160" y="11509"/>
                </a:cubicBezTo>
                <a:cubicBezTo>
                  <a:pt x="29377" y="12186"/>
                  <a:pt x="26047" y="17776"/>
                  <a:pt x="21525" y="19521"/>
                </a:cubicBezTo>
                <a:cubicBezTo>
                  <a:pt x="17003" y="21266"/>
                  <a:pt x="11626" y="20981"/>
                  <a:pt x="9026" y="21978"/>
                </a:cubicBezTo>
                <a:cubicBezTo>
                  <a:pt x="6427" y="22975"/>
                  <a:pt x="-7888" y="24970"/>
                  <a:pt x="5928" y="25504"/>
                </a:cubicBezTo>
                <a:close/>
              </a:path>
            </a:pathLst>
          </a:custGeom>
          <a:solidFill>
            <a:schemeClr val="accent6"/>
          </a:solidFill>
          <a:ln>
            <a:noFill/>
          </a:ln>
        </p:spPr>
      </p:sp>
      <p:grpSp>
        <p:nvGrpSpPr>
          <p:cNvPr id="2663" name="Google Shape;2663;p29"/>
          <p:cNvGrpSpPr/>
          <p:nvPr/>
        </p:nvGrpSpPr>
        <p:grpSpPr>
          <a:xfrm>
            <a:off x="584625" y="540000"/>
            <a:ext cx="1265537" cy="1405864"/>
            <a:chOff x="600600" y="540000"/>
            <a:chExt cx="1265537" cy="1405864"/>
          </a:xfrm>
        </p:grpSpPr>
        <p:sp>
          <p:nvSpPr>
            <p:cNvPr id="2664" name="Google Shape;2664;p29"/>
            <p:cNvSpPr/>
            <p:nvPr/>
          </p:nvSpPr>
          <p:spPr>
            <a:xfrm>
              <a:off x="702549" y="636668"/>
              <a:ext cx="1059313" cy="1309196"/>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9"/>
            <p:cNvSpPr/>
            <p:nvPr/>
          </p:nvSpPr>
          <p:spPr>
            <a:xfrm>
              <a:off x="600600" y="540000"/>
              <a:ext cx="1034250" cy="1287995"/>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9"/>
            <p:cNvSpPr/>
            <p:nvPr/>
          </p:nvSpPr>
          <p:spPr>
            <a:xfrm>
              <a:off x="946406" y="780744"/>
              <a:ext cx="919732" cy="1073381"/>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7" name="Google Shape;2667;p29"/>
          <p:cNvGrpSpPr/>
          <p:nvPr/>
        </p:nvGrpSpPr>
        <p:grpSpPr>
          <a:xfrm>
            <a:off x="600600" y="519300"/>
            <a:ext cx="7942800" cy="494700"/>
            <a:chOff x="600600" y="519300"/>
            <a:chExt cx="7942800" cy="494700"/>
          </a:xfrm>
        </p:grpSpPr>
        <p:sp>
          <p:nvSpPr>
            <p:cNvPr id="2668" name="Google Shape;2668;p29"/>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9" name="Google Shape;2669;p29"/>
            <p:cNvGrpSpPr/>
            <p:nvPr/>
          </p:nvGrpSpPr>
          <p:grpSpPr>
            <a:xfrm>
              <a:off x="7542569" y="681111"/>
              <a:ext cx="789243" cy="171052"/>
              <a:chOff x="733775" y="310686"/>
              <a:chExt cx="789243" cy="171052"/>
            </a:xfrm>
          </p:grpSpPr>
          <p:sp>
            <p:nvSpPr>
              <p:cNvPr id="2670" name="Google Shape;2670;p29"/>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671" name="Google Shape;2671;p29"/>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672" name="Google Shape;2672;p29"/>
              <p:cNvGrpSpPr/>
              <p:nvPr/>
            </p:nvGrpSpPr>
            <p:grpSpPr>
              <a:xfrm>
                <a:off x="1015525" y="313175"/>
                <a:ext cx="184510" cy="164017"/>
                <a:chOff x="7228702" y="774508"/>
                <a:chExt cx="285046" cy="253347"/>
              </a:xfrm>
            </p:grpSpPr>
            <p:grpSp>
              <p:nvGrpSpPr>
                <p:cNvPr id="2673" name="Google Shape;2673;p29"/>
                <p:cNvGrpSpPr/>
                <p:nvPr/>
              </p:nvGrpSpPr>
              <p:grpSpPr>
                <a:xfrm>
                  <a:off x="7313001" y="774508"/>
                  <a:ext cx="200747" cy="228523"/>
                  <a:chOff x="7313001" y="774508"/>
                  <a:chExt cx="200747" cy="228523"/>
                </a:xfrm>
              </p:grpSpPr>
              <p:sp>
                <p:nvSpPr>
                  <p:cNvPr id="2674" name="Google Shape;2674;p29"/>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675" name="Google Shape;2675;p29"/>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6" name="Google Shape;2676;p29"/>
                <p:cNvGrpSpPr/>
                <p:nvPr/>
              </p:nvGrpSpPr>
              <p:grpSpPr>
                <a:xfrm>
                  <a:off x="7228702" y="809455"/>
                  <a:ext cx="200757" cy="218400"/>
                  <a:chOff x="7269477" y="781280"/>
                  <a:chExt cx="200757" cy="218400"/>
                </a:xfrm>
              </p:grpSpPr>
              <p:sp>
                <p:nvSpPr>
                  <p:cNvPr id="2677" name="Google Shape;2677;p29"/>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678" name="Google Shape;2678;p29"/>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679" name="Google Shape;2679;p29"/>
            <p:cNvGrpSpPr/>
            <p:nvPr/>
          </p:nvGrpSpPr>
          <p:grpSpPr>
            <a:xfrm>
              <a:off x="812189" y="664537"/>
              <a:ext cx="800559" cy="204209"/>
              <a:chOff x="747420" y="664537"/>
              <a:chExt cx="800559" cy="204209"/>
            </a:xfrm>
          </p:grpSpPr>
          <p:grpSp>
            <p:nvGrpSpPr>
              <p:cNvPr id="2680" name="Google Shape;2680;p29"/>
              <p:cNvGrpSpPr/>
              <p:nvPr/>
            </p:nvGrpSpPr>
            <p:grpSpPr>
              <a:xfrm>
                <a:off x="1339984" y="664537"/>
                <a:ext cx="207995" cy="204209"/>
                <a:chOff x="1541700" y="658850"/>
                <a:chExt cx="253838" cy="249218"/>
              </a:xfrm>
            </p:grpSpPr>
            <p:sp>
              <p:nvSpPr>
                <p:cNvPr id="2681" name="Google Shape;2681;p29"/>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9"/>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3" name="Google Shape;2683;p29"/>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684" name="Google Shape;2684;p29"/>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2685" name="Google Shape;2685;p29"/>
          <p:cNvSpPr/>
          <p:nvPr/>
        </p:nvSpPr>
        <p:spPr>
          <a:xfrm>
            <a:off x="7499500" y="4196474"/>
            <a:ext cx="540148" cy="434668"/>
          </a:xfrm>
          <a:custGeom>
            <a:rect b="b" l="l" r="r" t="t"/>
            <a:pathLst>
              <a:path extrusionOk="0" h="19280" w="23956">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9"/>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6" name="Shape 196"/>
        <p:cNvGrpSpPr/>
        <p:nvPr/>
      </p:nvGrpSpPr>
      <p:grpSpPr>
        <a:xfrm>
          <a:off x="0" y="0"/>
          <a:ext cx="0" cy="0"/>
          <a:chOff x="0" y="0"/>
          <a:chExt cx="0" cy="0"/>
        </a:xfrm>
      </p:grpSpPr>
      <p:grpSp>
        <p:nvGrpSpPr>
          <p:cNvPr id="197" name="Google Shape;197;p4"/>
          <p:cNvGrpSpPr/>
          <p:nvPr/>
        </p:nvGrpSpPr>
        <p:grpSpPr>
          <a:xfrm>
            <a:off x="-23004" y="-1"/>
            <a:ext cx="9177565" cy="5143390"/>
            <a:chOff x="-23004" y="-1"/>
            <a:chExt cx="9177565" cy="5143390"/>
          </a:xfrm>
        </p:grpSpPr>
        <p:sp>
          <p:nvSpPr>
            <p:cNvPr id="198" name="Google Shape;198;p4"/>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4"/>
          <p:cNvSpPr/>
          <p:nvPr/>
        </p:nvSpPr>
        <p:spPr>
          <a:xfrm>
            <a:off x="600600" y="1014000"/>
            <a:ext cx="7942800" cy="37485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526450" y="540000"/>
            <a:ext cx="1792175" cy="1313350"/>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4"/>
          <p:cNvGrpSpPr/>
          <p:nvPr/>
        </p:nvGrpSpPr>
        <p:grpSpPr>
          <a:xfrm>
            <a:off x="7053032" y="3466663"/>
            <a:ext cx="1487786" cy="1259844"/>
            <a:chOff x="478350" y="433625"/>
            <a:chExt cx="811800" cy="687425"/>
          </a:xfrm>
        </p:grpSpPr>
        <p:sp>
          <p:nvSpPr>
            <p:cNvPr id="259" name="Google Shape;259;p4"/>
            <p:cNvSpPr/>
            <p:nvPr/>
          </p:nvSpPr>
          <p:spPr>
            <a:xfrm>
              <a:off x="505225" y="579850"/>
              <a:ext cx="5000" cy="5000"/>
            </a:xfrm>
            <a:custGeom>
              <a:rect b="b" l="l" r="r" t="t"/>
              <a:pathLst>
                <a:path extrusionOk="0" h="200" w="200">
                  <a:moveTo>
                    <a:pt x="120" y="200"/>
                  </a:moveTo>
                  <a:cubicBezTo>
                    <a:pt x="140" y="140"/>
                    <a:pt x="199" y="41"/>
                    <a:pt x="120" y="1"/>
                  </a:cubicBezTo>
                  <a:cubicBezTo>
                    <a:pt x="40" y="41"/>
                    <a:pt x="0" y="140"/>
                    <a:pt x="120" y="20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19650" y="589300"/>
              <a:ext cx="5000" cy="5000"/>
            </a:xfrm>
            <a:custGeom>
              <a:rect b="b" l="l" r="r" t="t"/>
              <a:pathLst>
                <a:path extrusionOk="0" h="200" w="200">
                  <a:moveTo>
                    <a:pt x="199" y="140"/>
                  </a:moveTo>
                  <a:cubicBezTo>
                    <a:pt x="179" y="120"/>
                    <a:pt x="159" y="100"/>
                    <a:pt x="179" y="41"/>
                  </a:cubicBezTo>
                  <a:lnTo>
                    <a:pt x="40" y="1"/>
                  </a:lnTo>
                  <a:lnTo>
                    <a:pt x="0" y="120"/>
                  </a:lnTo>
                  <a:cubicBezTo>
                    <a:pt x="80" y="140"/>
                    <a:pt x="179" y="200"/>
                    <a:pt x="199" y="1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618625" y="433625"/>
              <a:ext cx="671525" cy="687425"/>
            </a:xfrm>
            <a:custGeom>
              <a:rect b="b" l="l" r="r" t="t"/>
              <a:pathLst>
                <a:path extrusionOk="0" h="27497" w="26861">
                  <a:moveTo>
                    <a:pt x="26781" y="15479"/>
                  </a:moveTo>
                  <a:cubicBezTo>
                    <a:pt x="26721" y="14823"/>
                    <a:pt x="26701" y="14186"/>
                    <a:pt x="26582" y="13629"/>
                  </a:cubicBezTo>
                  <a:cubicBezTo>
                    <a:pt x="26542" y="13430"/>
                    <a:pt x="26443" y="13251"/>
                    <a:pt x="26403" y="13052"/>
                  </a:cubicBezTo>
                  <a:cubicBezTo>
                    <a:pt x="26224" y="12236"/>
                    <a:pt x="26164" y="11401"/>
                    <a:pt x="25945" y="10605"/>
                  </a:cubicBezTo>
                  <a:cubicBezTo>
                    <a:pt x="25866" y="10346"/>
                    <a:pt x="25726" y="10088"/>
                    <a:pt x="25647" y="9829"/>
                  </a:cubicBezTo>
                  <a:cubicBezTo>
                    <a:pt x="25567" y="9570"/>
                    <a:pt x="25567" y="9292"/>
                    <a:pt x="25488" y="9013"/>
                  </a:cubicBezTo>
                  <a:cubicBezTo>
                    <a:pt x="25408" y="8735"/>
                    <a:pt x="25289" y="8476"/>
                    <a:pt x="25189" y="8217"/>
                  </a:cubicBezTo>
                  <a:cubicBezTo>
                    <a:pt x="25070" y="7819"/>
                    <a:pt x="24851" y="7422"/>
                    <a:pt x="24712" y="7183"/>
                  </a:cubicBezTo>
                  <a:cubicBezTo>
                    <a:pt x="24592" y="6964"/>
                    <a:pt x="24553" y="6765"/>
                    <a:pt x="24473" y="6606"/>
                  </a:cubicBezTo>
                  <a:cubicBezTo>
                    <a:pt x="24334" y="6248"/>
                    <a:pt x="24095" y="5929"/>
                    <a:pt x="23896" y="5611"/>
                  </a:cubicBezTo>
                  <a:cubicBezTo>
                    <a:pt x="23836" y="5511"/>
                    <a:pt x="23856" y="5372"/>
                    <a:pt x="23797" y="5293"/>
                  </a:cubicBezTo>
                  <a:cubicBezTo>
                    <a:pt x="23737" y="5193"/>
                    <a:pt x="23598" y="5133"/>
                    <a:pt x="23538" y="5034"/>
                  </a:cubicBezTo>
                  <a:cubicBezTo>
                    <a:pt x="23538" y="5034"/>
                    <a:pt x="23538" y="4934"/>
                    <a:pt x="23498" y="4895"/>
                  </a:cubicBezTo>
                  <a:cubicBezTo>
                    <a:pt x="23319" y="4636"/>
                    <a:pt x="23160" y="4338"/>
                    <a:pt x="22961" y="4119"/>
                  </a:cubicBezTo>
                  <a:cubicBezTo>
                    <a:pt x="22881" y="4019"/>
                    <a:pt x="22782" y="3940"/>
                    <a:pt x="22702" y="3840"/>
                  </a:cubicBezTo>
                  <a:cubicBezTo>
                    <a:pt x="22603" y="3721"/>
                    <a:pt x="22523" y="3582"/>
                    <a:pt x="22503" y="3562"/>
                  </a:cubicBezTo>
                  <a:cubicBezTo>
                    <a:pt x="22424" y="3442"/>
                    <a:pt x="22284" y="3422"/>
                    <a:pt x="22185" y="3323"/>
                  </a:cubicBezTo>
                  <a:cubicBezTo>
                    <a:pt x="22145" y="3263"/>
                    <a:pt x="22165" y="3204"/>
                    <a:pt x="22145" y="3164"/>
                  </a:cubicBezTo>
                  <a:cubicBezTo>
                    <a:pt x="22105" y="3124"/>
                    <a:pt x="22006" y="3104"/>
                    <a:pt x="21966" y="3044"/>
                  </a:cubicBezTo>
                  <a:cubicBezTo>
                    <a:pt x="21707" y="2746"/>
                    <a:pt x="21409" y="2388"/>
                    <a:pt x="21051" y="2129"/>
                  </a:cubicBezTo>
                  <a:cubicBezTo>
                    <a:pt x="20951" y="2069"/>
                    <a:pt x="20832" y="2050"/>
                    <a:pt x="20752" y="1990"/>
                  </a:cubicBezTo>
                  <a:cubicBezTo>
                    <a:pt x="20633" y="1910"/>
                    <a:pt x="20553" y="1811"/>
                    <a:pt x="20454" y="1731"/>
                  </a:cubicBezTo>
                  <a:cubicBezTo>
                    <a:pt x="20255" y="1592"/>
                    <a:pt x="20056" y="1492"/>
                    <a:pt x="19837" y="1373"/>
                  </a:cubicBezTo>
                  <a:cubicBezTo>
                    <a:pt x="19419" y="1134"/>
                    <a:pt x="19002" y="955"/>
                    <a:pt x="18584" y="756"/>
                  </a:cubicBezTo>
                  <a:cubicBezTo>
                    <a:pt x="17768" y="398"/>
                    <a:pt x="16912" y="140"/>
                    <a:pt x="16077" y="40"/>
                  </a:cubicBezTo>
                  <a:cubicBezTo>
                    <a:pt x="15321" y="40"/>
                    <a:pt x="14604" y="0"/>
                    <a:pt x="13928" y="40"/>
                  </a:cubicBezTo>
                  <a:cubicBezTo>
                    <a:pt x="13829" y="40"/>
                    <a:pt x="13749" y="0"/>
                    <a:pt x="13649" y="20"/>
                  </a:cubicBezTo>
                  <a:cubicBezTo>
                    <a:pt x="13590" y="20"/>
                    <a:pt x="13510" y="80"/>
                    <a:pt x="13451" y="100"/>
                  </a:cubicBezTo>
                  <a:cubicBezTo>
                    <a:pt x="13271" y="120"/>
                    <a:pt x="13072" y="100"/>
                    <a:pt x="12913" y="120"/>
                  </a:cubicBezTo>
                  <a:cubicBezTo>
                    <a:pt x="12754" y="159"/>
                    <a:pt x="12595" y="219"/>
                    <a:pt x="12436" y="279"/>
                  </a:cubicBezTo>
                  <a:cubicBezTo>
                    <a:pt x="12356" y="299"/>
                    <a:pt x="12277" y="299"/>
                    <a:pt x="12197" y="319"/>
                  </a:cubicBezTo>
                  <a:cubicBezTo>
                    <a:pt x="12197" y="319"/>
                    <a:pt x="12157" y="418"/>
                    <a:pt x="12137" y="418"/>
                  </a:cubicBezTo>
                  <a:cubicBezTo>
                    <a:pt x="12098" y="458"/>
                    <a:pt x="12018" y="398"/>
                    <a:pt x="11978" y="418"/>
                  </a:cubicBezTo>
                  <a:cubicBezTo>
                    <a:pt x="11401" y="617"/>
                    <a:pt x="10765" y="756"/>
                    <a:pt x="10168" y="876"/>
                  </a:cubicBezTo>
                  <a:cubicBezTo>
                    <a:pt x="9790" y="955"/>
                    <a:pt x="9451" y="1055"/>
                    <a:pt x="9113" y="1174"/>
                  </a:cubicBezTo>
                  <a:cubicBezTo>
                    <a:pt x="6944" y="1393"/>
                    <a:pt x="5034" y="2030"/>
                    <a:pt x="3284" y="3960"/>
                  </a:cubicBezTo>
                  <a:cubicBezTo>
                    <a:pt x="3204" y="4039"/>
                    <a:pt x="3124" y="4139"/>
                    <a:pt x="3065" y="4238"/>
                  </a:cubicBezTo>
                  <a:cubicBezTo>
                    <a:pt x="3045" y="4218"/>
                    <a:pt x="3025" y="4198"/>
                    <a:pt x="3025" y="4198"/>
                  </a:cubicBezTo>
                  <a:cubicBezTo>
                    <a:pt x="2925" y="4079"/>
                    <a:pt x="2826" y="4159"/>
                    <a:pt x="2746" y="4178"/>
                  </a:cubicBezTo>
                  <a:cubicBezTo>
                    <a:pt x="2707" y="4198"/>
                    <a:pt x="2647" y="4238"/>
                    <a:pt x="2607" y="4278"/>
                  </a:cubicBezTo>
                  <a:cubicBezTo>
                    <a:pt x="2408" y="4417"/>
                    <a:pt x="2209" y="4636"/>
                    <a:pt x="2070" y="4895"/>
                  </a:cubicBezTo>
                  <a:cubicBezTo>
                    <a:pt x="2010" y="5034"/>
                    <a:pt x="2010" y="5153"/>
                    <a:pt x="1950" y="5293"/>
                  </a:cubicBezTo>
                  <a:cubicBezTo>
                    <a:pt x="1692" y="5790"/>
                    <a:pt x="1294" y="6287"/>
                    <a:pt x="1135" y="6765"/>
                  </a:cubicBezTo>
                  <a:cubicBezTo>
                    <a:pt x="1095" y="6964"/>
                    <a:pt x="1214" y="7262"/>
                    <a:pt x="956" y="7322"/>
                  </a:cubicBezTo>
                  <a:cubicBezTo>
                    <a:pt x="1055" y="7501"/>
                    <a:pt x="916" y="7800"/>
                    <a:pt x="816" y="8018"/>
                  </a:cubicBezTo>
                  <a:cubicBezTo>
                    <a:pt x="737" y="8138"/>
                    <a:pt x="677" y="8217"/>
                    <a:pt x="598" y="8277"/>
                  </a:cubicBezTo>
                  <a:cubicBezTo>
                    <a:pt x="538" y="9033"/>
                    <a:pt x="239" y="9789"/>
                    <a:pt x="160" y="10545"/>
                  </a:cubicBezTo>
                  <a:cubicBezTo>
                    <a:pt x="80" y="11301"/>
                    <a:pt x="1" y="12018"/>
                    <a:pt x="1" y="12674"/>
                  </a:cubicBezTo>
                  <a:cubicBezTo>
                    <a:pt x="21" y="13768"/>
                    <a:pt x="40" y="14743"/>
                    <a:pt x="200" y="15798"/>
                  </a:cubicBezTo>
                  <a:cubicBezTo>
                    <a:pt x="239" y="15957"/>
                    <a:pt x="319" y="16136"/>
                    <a:pt x="359" y="16315"/>
                  </a:cubicBezTo>
                  <a:cubicBezTo>
                    <a:pt x="418" y="16494"/>
                    <a:pt x="458" y="16673"/>
                    <a:pt x="518" y="16872"/>
                  </a:cubicBezTo>
                  <a:cubicBezTo>
                    <a:pt x="478" y="16912"/>
                    <a:pt x="498" y="16912"/>
                    <a:pt x="538" y="16932"/>
                  </a:cubicBezTo>
                  <a:cubicBezTo>
                    <a:pt x="598" y="17151"/>
                    <a:pt x="677" y="17370"/>
                    <a:pt x="757" y="17569"/>
                  </a:cubicBezTo>
                  <a:cubicBezTo>
                    <a:pt x="757" y="17608"/>
                    <a:pt x="757" y="17648"/>
                    <a:pt x="737" y="17688"/>
                  </a:cubicBezTo>
                  <a:cubicBezTo>
                    <a:pt x="777" y="17728"/>
                    <a:pt x="816" y="17768"/>
                    <a:pt x="836" y="17807"/>
                  </a:cubicBezTo>
                  <a:cubicBezTo>
                    <a:pt x="916" y="17986"/>
                    <a:pt x="1015" y="18185"/>
                    <a:pt x="1095" y="18364"/>
                  </a:cubicBezTo>
                  <a:cubicBezTo>
                    <a:pt x="1095" y="18364"/>
                    <a:pt x="1095" y="18384"/>
                    <a:pt x="1135" y="18424"/>
                  </a:cubicBezTo>
                  <a:cubicBezTo>
                    <a:pt x="1175" y="18504"/>
                    <a:pt x="1214" y="18583"/>
                    <a:pt x="1254" y="18683"/>
                  </a:cubicBezTo>
                  <a:cubicBezTo>
                    <a:pt x="1254" y="18742"/>
                    <a:pt x="1294" y="18802"/>
                    <a:pt x="1354" y="18842"/>
                  </a:cubicBezTo>
                  <a:cubicBezTo>
                    <a:pt x="1473" y="19041"/>
                    <a:pt x="1592" y="19220"/>
                    <a:pt x="1732" y="19419"/>
                  </a:cubicBezTo>
                  <a:cubicBezTo>
                    <a:pt x="3264" y="21588"/>
                    <a:pt x="5850" y="22841"/>
                    <a:pt x="8476" y="23299"/>
                  </a:cubicBezTo>
                  <a:cubicBezTo>
                    <a:pt x="10327" y="23637"/>
                    <a:pt x="12197" y="23617"/>
                    <a:pt x="14087" y="23518"/>
                  </a:cubicBezTo>
                  <a:cubicBezTo>
                    <a:pt x="13988" y="23537"/>
                    <a:pt x="13888" y="23557"/>
                    <a:pt x="13789" y="23577"/>
                  </a:cubicBezTo>
                  <a:cubicBezTo>
                    <a:pt x="13709" y="23597"/>
                    <a:pt x="13530" y="23617"/>
                    <a:pt x="13451" y="23657"/>
                  </a:cubicBezTo>
                  <a:cubicBezTo>
                    <a:pt x="13431" y="23657"/>
                    <a:pt x="13411" y="23756"/>
                    <a:pt x="13391" y="23756"/>
                  </a:cubicBezTo>
                  <a:cubicBezTo>
                    <a:pt x="13331" y="23776"/>
                    <a:pt x="13252" y="23717"/>
                    <a:pt x="13172" y="23717"/>
                  </a:cubicBezTo>
                  <a:cubicBezTo>
                    <a:pt x="12913" y="23717"/>
                    <a:pt x="12734" y="23736"/>
                    <a:pt x="12535" y="23736"/>
                  </a:cubicBezTo>
                  <a:cubicBezTo>
                    <a:pt x="12376" y="23736"/>
                    <a:pt x="12217" y="23796"/>
                    <a:pt x="12078" y="23677"/>
                  </a:cubicBezTo>
                  <a:cubicBezTo>
                    <a:pt x="11899" y="23717"/>
                    <a:pt x="11640" y="23796"/>
                    <a:pt x="11381" y="23836"/>
                  </a:cubicBezTo>
                  <a:cubicBezTo>
                    <a:pt x="11302" y="23856"/>
                    <a:pt x="11123" y="23876"/>
                    <a:pt x="11123" y="23876"/>
                  </a:cubicBezTo>
                  <a:cubicBezTo>
                    <a:pt x="11083" y="23876"/>
                    <a:pt x="11083" y="23836"/>
                    <a:pt x="11063" y="23836"/>
                  </a:cubicBezTo>
                  <a:cubicBezTo>
                    <a:pt x="10944" y="23856"/>
                    <a:pt x="10824" y="23915"/>
                    <a:pt x="10705" y="23915"/>
                  </a:cubicBezTo>
                  <a:cubicBezTo>
                    <a:pt x="10148" y="23955"/>
                    <a:pt x="9272" y="23537"/>
                    <a:pt x="9093" y="24194"/>
                  </a:cubicBezTo>
                  <a:cubicBezTo>
                    <a:pt x="9014" y="24492"/>
                    <a:pt x="9073" y="24711"/>
                    <a:pt x="9193" y="24851"/>
                  </a:cubicBezTo>
                  <a:cubicBezTo>
                    <a:pt x="9213" y="24890"/>
                    <a:pt x="9332" y="24871"/>
                    <a:pt x="9412" y="24930"/>
                  </a:cubicBezTo>
                  <a:cubicBezTo>
                    <a:pt x="9491" y="24970"/>
                    <a:pt x="9571" y="25010"/>
                    <a:pt x="9611" y="25109"/>
                  </a:cubicBezTo>
                  <a:cubicBezTo>
                    <a:pt x="10148" y="25109"/>
                    <a:pt x="10745" y="24990"/>
                    <a:pt x="11322" y="24950"/>
                  </a:cubicBezTo>
                  <a:cubicBezTo>
                    <a:pt x="11381" y="24930"/>
                    <a:pt x="11461" y="24890"/>
                    <a:pt x="11521" y="24890"/>
                  </a:cubicBezTo>
                  <a:cubicBezTo>
                    <a:pt x="11580" y="24890"/>
                    <a:pt x="11640" y="24950"/>
                    <a:pt x="11720" y="24950"/>
                  </a:cubicBezTo>
                  <a:cubicBezTo>
                    <a:pt x="11859" y="24930"/>
                    <a:pt x="12018" y="24851"/>
                    <a:pt x="12157" y="24851"/>
                  </a:cubicBezTo>
                  <a:cubicBezTo>
                    <a:pt x="12197" y="24831"/>
                    <a:pt x="12297" y="24890"/>
                    <a:pt x="12356" y="24890"/>
                  </a:cubicBezTo>
                  <a:cubicBezTo>
                    <a:pt x="12436" y="24890"/>
                    <a:pt x="12495" y="24851"/>
                    <a:pt x="12575" y="24831"/>
                  </a:cubicBezTo>
                  <a:cubicBezTo>
                    <a:pt x="12655" y="24831"/>
                    <a:pt x="12714" y="24890"/>
                    <a:pt x="12774" y="24890"/>
                  </a:cubicBezTo>
                  <a:cubicBezTo>
                    <a:pt x="13013" y="24871"/>
                    <a:pt x="13192" y="24751"/>
                    <a:pt x="13371" y="24910"/>
                  </a:cubicBezTo>
                  <a:cubicBezTo>
                    <a:pt x="13590" y="24811"/>
                    <a:pt x="13829" y="24771"/>
                    <a:pt x="14027" y="24731"/>
                  </a:cubicBezTo>
                  <a:cubicBezTo>
                    <a:pt x="14127" y="24691"/>
                    <a:pt x="14127" y="24731"/>
                    <a:pt x="14226" y="24711"/>
                  </a:cubicBezTo>
                  <a:cubicBezTo>
                    <a:pt x="14525" y="24652"/>
                    <a:pt x="14843" y="24532"/>
                    <a:pt x="15142" y="24492"/>
                  </a:cubicBezTo>
                  <a:cubicBezTo>
                    <a:pt x="15261" y="24473"/>
                    <a:pt x="15380" y="24532"/>
                    <a:pt x="15500" y="24512"/>
                  </a:cubicBezTo>
                  <a:cubicBezTo>
                    <a:pt x="15599" y="24512"/>
                    <a:pt x="15679" y="24413"/>
                    <a:pt x="15778" y="24393"/>
                  </a:cubicBezTo>
                  <a:cubicBezTo>
                    <a:pt x="16534" y="24154"/>
                    <a:pt x="17310" y="24274"/>
                    <a:pt x="18126" y="24055"/>
                  </a:cubicBezTo>
                  <a:cubicBezTo>
                    <a:pt x="18285" y="24015"/>
                    <a:pt x="18444" y="23935"/>
                    <a:pt x="18604" y="23876"/>
                  </a:cubicBezTo>
                  <a:cubicBezTo>
                    <a:pt x="18604" y="23876"/>
                    <a:pt x="18663" y="23935"/>
                    <a:pt x="18703" y="23915"/>
                  </a:cubicBezTo>
                  <a:cubicBezTo>
                    <a:pt x="18822" y="23896"/>
                    <a:pt x="19002" y="23836"/>
                    <a:pt x="19141" y="23796"/>
                  </a:cubicBezTo>
                  <a:cubicBezTo>
                    <a:pt x="20215" y="23458"/>
                    <a:pt x="21230" y="22960"/>
                    <a:pt x="22066" y="22264"/>
                  </a:cubicBezTo>
                  <a:cubicBezTo>
                    <a:pt x="22125" y="22204"/>
                    <a:pt x="22185" y="22165"/>
                    <a:pt x="22245" y="22105"/>
                  </a:cubicBezTo>
                  <a:cubicBezTo>
                    <a:pt x="22563" y="21806"/>
                    <a:pt x="22861" y="21448"/>
                    <a:pt x="23100" y="21170"/>
                  </a:cubicBezTo>
                  <a:cubicBezTo>
                    <a:pt x="23319" y="20931"/>
                    <a:pt x="23558" y="20414"/>
                    <a:pt x="23797" y="20175"/>
                  </a:cubicBezTo>
                  <a:cubicBezTo>
                    <a:pt x="23816" y="20155"/>
                    <a:pt x="23777" y="20115"/>
                    <a:pt x="23777" y="20076"/>
                  </a:cubicBezTo>
                  <a:cubicBezTo>
                    <a:pt x="24015" y="19598"/>
                    <a:pt x="24155" y="19041"/>
                    <a:pt x="24254" y="18782"/>
                  </a:cubicBezTo>
                  <a:cubicBezTo>
                    <a:pt x="24413" y="18364"/>
                    <a:pt x="24433" y="17867"/>
                    <a:pt x="24533" y="17390"/>
                  </a:cubicBezTo>
                  <a:cubicBezTo>
                    <a:pt x="24612" y="16872"/>
                    <a:pt x="24771" y="16375"/>
                    <a:pt x="24732" y="15798"/>
                  </a:cubicBezTo>
                  <a:cubicBezTo>
                    <a:pt x="24712" y="15559"/>
                    <a:pt x="24712" y="15440"/>
                    <a:pt x="24712" y="15320"/>
                  </a:cubicBezTo>
                  <a:cubicBezTo>
                    <a:pt x="24712" y="15082"/>
                    <a:pt x="24632" y="14843"/>
                    <a:pt x="24612" y="14604"/>
                  </a:cubicBezTo>
                  <a:cubicBezTo>
                    <a:pt x="24592" y="14505"/>
                    <a:pt x="24652" y="14425"/>
                    <a:pt x="24632" y="14326"/>
                  </a:cubicBezTo>
                  <a:cubicBezTo>
                    <a:pt x="24573" y="13589"/>
                    <a:pt x="24493" y="12833"/>
                    <a:pt x="24354" y="12097"/>
                  </a:cubicBezTo>
                  <a:cubicBezTo>
                    <a:pt x="24194" y="11361"/>
                    <a:pt x="24015" y="10665"/>
                    <a:pt x="23797" y="9988"/>
                  </a:cubicBezTo>
                  <a:cubicBezTo>
                    <a:pt x="23757" y="9909"/>
                    <a:pt x="23816" y="9809"/>
                    <a:pt x="23777" y="9749"/>
                  </a:cubicBezTo>
                  <a:cubicBezTo>
                    <a:pt x="23757" y="9670"/>
                    <a:pt x="23657" y="9630"/>
                    <a:pt x="23617" y="9550"/>
                  </a:cubicBezTo>
                  <a:cubicBezTo>
                    <a:pt x="23598" y="9511"/>
                    <a:pt x="23657" y="9471"/>
                    <a:pt x="23637" y="9431"/>
                  </a:cubicBezTo>
                  <a:cubicBezTo>
                    <a:pt x="23617" y="9312"/>
                    <a:pt x="23419" y="8954"/>
                    <a:pt x="23379" y="8914"/>
                  </a:cubicBezTo>
                  <a:cubicBezTo>
                    <a:pt x="23339" y="8874"/>
                    <a:pt x="23419" y="8854"/>
                    <a:pt x="23399" y="8834"/>
                  </a:cubicBezTo>
                  <a:cubicBezTo>
                    <a:pt x="23379" y="8774"/>
                    <a:pt x="23339" y="8774"/>
                    <a:pt x="23319" y="8755"/>
                  </a:cubicBezTo>
                  <a:cubicBezTo>
                    <a:pt x="23299" y="8695"/>
                    <a:pt x="23359" y="8655"/>
                    <a:pt x="23319" y="8615"/>
                  </a:cubicBezTo>
                  <a:cubicBezTo>
                    <a:pt x="23279" y="8456"/>
                    <a:pt x="23140" y="8337"/>
                    <a:pt x="23080" y="8197"/>
                  </a:cubicBezTo>
                  <a:cubicBezTo>
                    <a:pt x="23060" y="8158"/>
                    <a:pt x="23100" y="8118"/>
                    <a:pt x="23100" y="8098"/>
                  </a:cubicBezTo>
                  <a:cubicBezTo>
                    <a:pt x="23080" y="8058"/>
                    <a:pt x="23021" y="8058"/>
                    <a:pt x="23001" y="8018"/>
                  </a:cubicBezTo>
                  <a:cubicBezTo>
                    <a:pt x="22941" y="7879"/>
                    <a:pt x="22842" y="7740"/>
                    <a:pt x="22782" y="7581"/>
                  </a:cubicBezTo>
                  <a:cubicBezTo>
                    <a:pt x="22742" y="7501"/>
                    <a:pt x="22762" y="7402"/>
                    <a:pt x="22722" y="7322"/>
                  </a:cubicBezTo>
                  <a:cubicBezTo>
                    <a:pt x="22643" y="7163"/>
                    <a:pt x="22503" y="7043"/>
                    <a:pt x="22404" y="6884"/>
                  </a:cubicBezTo>
                  <a:cubicBezTo>
                    <a:pt x="22245" y="6626"/>
                    <a:pt x="22066" y="6307"/>
                    <a:pt x="21887" y="5969"/>
                  </a:cubicBezTo>
                  <a:cubicBezTo>
                    <a:pt x="21767" y="5790"/>
                    <a:pt x="21727" y="5591"/>
                    <a:pt x="21648" y="5472"/>
                  </a:cubicBezTo>
                  <a:cubicBezTo>
                    <a:pt x="21608" y="5412"/>
                    <a:pt x="21469" y="5392"/>
                    <a:pt x="21429" y="5332"/>
                  </a:cubicBezTo>
                  <a:cubicBezTo>
                    <a:pt x="21389" y="5273"/>
                    <a:pt x="21369" y="5153"/>
                    <a:pt x="21329" y="5094"/>
                  </a:cubicBezTo>
                  <a:cubicBezTo>
                    <a:pt x="21310" y="5054"/>
                    <a:pt x="21250" y="5094"/>
                    <a:pt x="21230" y="5034"/>
                  </a:cubicBezTo>
                  <a:cubicBezTo>
                    <a:pt x="21230" y="5014"/>
                    <a:pt x="21270" y="4915"/>
                    <a:pt x="21270" y="4895"/>
                  </a:cubicBezTo>
                  <a:cubicBezTo>
                    <a:pt x="21210" y="4815"/>
                    <a:pt x="21111" y="4775"/>
                    <a:pt x="21071" y="4716"/>
                  </a:cubicBezTo>
                  <a:cubicBezTo>
                    <a:pt x="20852" y="4457"/>
                    <a:pt x="20534" y="4298"/>
                    <a:pt x="20295" y="4079"/>
                  </a:cubicBezTo>
                  <a:cubicBezTo>
                    <a:pt x="20156" y="3960"/>
                    <a:pt x="20036" y="3840"/>
                    <a:pt x="19897" y="3721"/>
                  </a:cubicBezTo>
                  <a:cubicBezTo>
                    <a:pt x="19857" y="3701"/>
                    <a:pt x="19797" y="3701"/>
                    <a:pt x="19797" y="3701"/>
                  </a:cubicBezTo>
                  <a:cubicBezTo>
                    <a:pt x="19738" y="3661"/>
                    <a:pt x="19758" y="3601"/>
                    <a:pt x="19738" y="3582"/>
                  </a:cubicBezTo>
                  <a:cubicBezTo>
                    <a:pt x="19698" y="3542"/>
                    <a:pt x="19579" y="3422"/>
                    <a:pt x="19579" y="3422"/>
                  </a:cubicBezTo>
                  <a:cubicBezTo>
                    <a:pt x="19081" y="3005"/>
                    <a:pt x="18564" y="2666"/>
                    <a:pt x="18106" y="2189"/>
                  </a:cubicBezTo>
                  <a:cubicBezTo>
                    <a:pt x="18345" y="2209"/>
                    <a:pt x="18524" y="2328"/>
                    <a:pt x="18723" y="2447"/>
                  </a:cubicBezTo>
                  <a:cubicBezTo>
                    <a:pt x="19141" y="2706"/>
                    <a:pt x="19559" y="2925"/>
                    <a:pt x="19937" y="3184"/>
                  </a:cubicBezTo>
                  <a:cubicBezTo>
                    <a:pt x="20016" y="3243"/>
                    <a:pt x="20116" y="3323"/>
                    <a:pt x="20215" y="3383"/>
                  </a:cubicBezTo>
                  <a:cubicBezTo>
                    <a:pt x="20315" y="3422"/>
                    <a:pt x="20454" y="3422"/>
                    <a:pt x="20534" y="3482"/>
                  </a:cubicBezTo>
                  <a:cubicBezTo>
                    <a:pt x="20573" y="3522"/>
                    <a:pt x="20633" y="3562"/>
                    <a:pt x="20693" y="3601"/>
                  </a:cubicBezTo>
                  <a:cubicBezTo>
                    <a:pt x="20733" y="3641"/>
                    <a:pt x="20792" y="3681"/>
                    <a:pt x="20792" y="3681"/>
                  </a:cubicBezTo>
                  <a:cubicBezTo>
                    <a:pt x="20792" y="3701"/>
                    <a:pt x="20772" y="3761"/>
                    <a:pt x="20812" y="3800"/>
                  </a:cubicBezTo>
                  <a:cubicBezTo>
                    <a:pt x="20852" y="3820"/>
                    <a:pt x="20971" y="3820"/>
                    <a:pt x="21011" y="3860"/>
                  </a:cubicBezTo>
                  <a:cubicBezTo>
                    <a:pt x="21031" y="3880"/>
                    <a:pt x="20991" y="3920"/>
                    <a:pt x="21011" y="3940"/>
                  </a:cubicBezTo>
                  <a:cubicBezTo>
                    <a:pt x="21031" y="3979"/>
                    <a:pt x="21071" y="3960"/>
                    <a:pt x="21111" y="3999"/>
                  </a:cubicBezTo>
                  <a:cubicBezTo>
                    <a:pt x="21310" y="4198"/>
                    <a:pt x="21389" y="4497"/>
                    <a:pt x="21668" y="4656"/>
                  </a:cubicBezTo>
                  <a:cubicBezTo>
                    <a:pt x="21707" y="5133"/>
                    <a:pt x="22105" y="5492"/>
                    <a:pt x="22404" y="5949"/>
                  </a:cubicBezTo>
                  <a:cubicBezTo>
                    <a:pt x="22503" y="6069"/>
                    <a:pt x="22603" y="6208"/>
                    <a:pt x="22682" y="6347"/>
                  </a:cubicBezTo>
                  <a:cubicBezTo>
                    <a:pt x="22702" y="6407"/>
                    <a:pt x="22643" y="6486"/>
                    <a:pt x="22662" y="6546"/>
                  </a:cubicBezTo>
                  <a:cubicBezTo>
                    <a:pt x="22682" y="6606"/>
                    <a:pt x="22782" y="6665"/>
                    <a:pt x="22802" y="6725"/>
                  </a:cubicBezTo>
                  <a:cubicBezTo>
                    <a:pt x="22921" y="6984"/>
                    <a:pt x="23060" y="7223"/>
                    <a:pt x="23200" y="7481"/>
                  </a:cubicBezTo>
                  <a:cubicBezTo>
                    <a:pt x="23419" y="7939"/>
                    <a:pt x="23498" y="8317"/>
                    <a:pt x="23677" y="8655"/>
                  </a:cubicBezTo>
                  <a:cubicBezTo>
                    <a:pt x="23856" y="9013"/>
                    <a:pt x="24035" y="9332"/>
                    <a:pt x="24155" y="9670"/>
                  </a:cubicBezTo>
                  <a:cubicBezTo>
                    <a:pt x="24155" y="9729"/>
                    <a:pt x="24115" y="9809"/>
                    <a:pt x="24135" y="9849"/>
                  </a:cubicBezTo>
                  <a:cubicBezTo>
                    <a:pt x="24155" y="9928"/>
                    <a:pt x="24214" y="9948"/>
                    <a:pt x="24234" y="10008"/>
                  </a:cubicBezTo>
                  <a:cubicBezTo>
                    <a:pt x="24274" y="10127"/>
                    <a:pt x="24234" y="10267"/>
                    <a:pt x="24274" y="10366"/>
                  </a:cubicBezTo>
                  <a:cubicBezTo>
                    <a:pt x="24274" y="10426"/>
                    <a:pt x="24374" y="10426"/>
                    <a:pt x="24393" y="10486"/>
                  </a:cubicBezTo>
                  <a:cubicBezTo>
                    <a:pt x="24433" y="10525"/>
                    <a:pt x="24374" y="10605"/>
                    <a:pt x="24393" y="10645"/>
                  </a:cubicBezTo>
                  <a:cubicBezTo>
                    <a:pt x="24393" y="10704"/>
                    <a:pt x="24413" y="10724"/>
                    <a:pt x="24413" y="10784"/>
                  </a:cubicBezTo>
                  <a:cubicBezTo>
                    <a:pt x="24433" y="11102"/>
                    <a:pt x="24672" y="11202"/>
                    <a:pt x="24752" y="11421"/>
                  </a:cubicBezTo>
                  <a:cubicBezTo>
                    <a:pt x="24831" y="11659"/>
                    <a:pt x="24851" y="11898"/>
                    <a:pt x="24891" y="12157"/>
                  </a:cubicBezTo>
                  <a:cubicBezTo>
                    <a:pt x="24931" y="12475"/>
                    <a:pt x="25030" y="12853"/>
                    <a:pt x="24970" y="13072"/>
                  </a:cubicBezTo>
                  <a:cubicBezTo>
                    <a:pt x="24871" y="13410"/>
                    <a:pt x="25070" y="13729"/>
                    <a:pt x="25130" y="14047"/>
                  </a:cubicBezTo>
                  <a:cubicBezTo>
                    <a:pt x="25189" y="14266"/>
                    <a:pt x="25150" y="14524"/>
                    <a:pt x="25150" y="14664"/>
                  </a:cubicBezTo>
                  <a:cubicBezTo>
                    <a:pt x="25150" y="14723"/>
                    <a:pt x="25209" y="14783"/>
                    <a:pt x="25209" y="14863"/>
                  </a:cubicBezTo>
                  <a:cubicBezTo>
                    <a:pt x="25209" y="14982"/>
                    <a:pt x="25229" y="15101"/>
                    <a:pt x="25229" y="15221"/>
                  </a:cubicBezTo>
                  <a:cubicBezTo>
                    <a:pt x="25249" y="15360"/>
                    <a:pt x="25309" y="15499"/>
                    <a:pt x="25249" y="15639"/>
                  </a:cubicBezTo>
                  <a:cubicBezTo>
                    <a:pt x="25269" y="15778"/>
                    <a:pt x="25408" y="15838"/>
                    <a:pt x="25428" y="15977"/>
                  </a:cubicBezTo>
                  <a:cubicBezTo>
                    <a:pt x="25309" y="16136"/>
                    <a:pt x="25468" y="16335"/>
                    <a:pt x="25468" y="16474"/>
                  </a:cubicBezTo>
                  <a:cubicBezTo>
                    <a:pt x="25468" y="16534"/>
                    <a:pt x="25408" y="16594"/>
                    <a:pt x="25408" y="16653"/>
                  </a:cubicBezTo>
                  <a:cubicBezTo>
                    <a:pt x="25428" y="16852"/>
                    <a:pt x="25488" y="17071"/>
                    <a:pt x="25488" y="17230"/>
                  </a:cubicBezTo>
                  <a:cubicBezTo>
                    <a:pt x="25488" y="17270"/>
                    <a:pt x="25428" y="17350"/>
                    <a:pt x="25428" y="17390"/>
                  </a:cubicBezTo>
                  <a:cubicBezTo>
                    <a:pt x="25408" y="17668"/>
                    <a:pt x="25428" y="17947"/>
                    <a:pt x="25388" y="18245"/>
                  </a:cubicBezTo>
                  <a:cubicBezTo>
                    <a:pt x="25368" y="18524"/>
                    <a:pt x="25329" y="18862"/>
                    <a:pt x="25249" y="19160"/>
                  </a:cubicBezTo>
                  <a:cubicBezTo>
                    <a:pt x="25150" y="19598"/>
                    <a:pt x="24970" y="19996"/>
                    <a:pt x="24851" y="20394"/>
                  </a:cubicBezTo>
                  <a:cubicBezTo>
                    <a:pt x="24851" y="20394"/>
                    <a:pt x="24771" y="20414"/>
                    <a:pt x="24752" y="20473"/>
                  </a:cubicBezTo>
                  <a:cubicBezTo>
                    <a:pt x="24712" y="20613"/>
                    <a:pt x="24712" y="20812"/>
                    <a:pt x="24652" y="20931"/>
                  </a:cubicBezTo>
                  <a:cubicBezTo>
                    <a:pt x="24592" y="21110"/>
                    <a:pt x="24433" y="21229"/>
                    <a:pt x="24453" y="21428"/>
                  </a:cubicBezTo>
                  <a:cubicBezTo>
                    <a:pt x="24354" y="21627"/>
                    <a:pt x="24155" y="21747"/>
                    <a:pt x="24075" y="21906"/>
                  </a:cubicBezTo>
                  <a:cubicBezTo>
                    <a:pt x="24035" y="21966"/>
                    <a:pt x="24055" y="22045"/>
                    <a:pt x="23996" y="22105"/>
                  </a:cubicBezTo>
                  <a:cubicBezTo>
                    <a:pt x="23916" y="22165"/>
                    <a:pt x="23836" y="22165"/>
                    <a:pt x="23757" y="22224"/>
                  </a:cubicBezTo>
                  <a:cubicBezTo>
                    <a:pt x="23578" y="22324"/>
                    <a:pt x="23518" y="22463"/>
                    <a:pt x="23419" y="22582"/>
                  </a:cubicBezTo>
                  <a:cubicBezTo>
                    <a:pt x="23339" y="22722"/>
                    <a:pt x="23200" y="22881"/>
                    <a:pt x="23040" y="23000"/>
                  </a:cubicBezTo>
                  <a:cubicBezTo>
                    <a:pt x="22643" y="23319"/>
                    <a:pt x="22105" y="23557"/>
                    <a:pt x="21747" y="23756"/>
                  </a:cubicBezTo>
                  <a:cubicBezTo>
                    <a:pt x="21688" y="23816"/>
                    <a:pt x="21648" y="23816"/>
                    <a:pt x="21568" y="23856"/>
                  </a:cubicBezTo>
                  <a:cubicBezTo>
                    <a:pt x="21409" y="23935"/>
                    <a:pt x="21270" y="24055"/>
                    <a:pt x="21130" y="24114"/>
                  </a:cubicBezTo>
                  <a:cubicBezTo>
                    <a:pt x="20772" y="24254"/>
                    <a:pt x="20414" y="24274"/>
                    <a:pt x="20096" y="24373"/>
                  </a:cubicBezTo>
                  <a:cubicBezTo>
                    <a:pt x="19897" y="24433"/>
                    <a:pt x="19718" y="24572"/>
                    <a:pt x="19519" y="24612"/>
                  </a:cubicBezTo>
                  <a:cubicBezTo>
                    <a:pt x="19280" y="24691"/>
                    <a:pt x="19021" y="24691"/>
                    <a:pt x="18803" y="24711"/>
                  </a:cubicBezTo>
                  <a:cubicBezTo>
                    <a:pt x="18743" y="24771"/>
                    <a:pt x="18624" y="24791"/>
                    <a:pt x="18584" y="24910"/>
                  </a:cubicBezTo>
                  <a:cubicBezTo>
                    <a:pt x="18504" y="24930"/>
                    <a:pt x="18484" y="24811"/>
                    <a:pt x="18405" y="24831"/>
                  </a:cubicBezTo>
                  <a:cubicBezTo>
                    <a:pt x="18405" y="24831"/>
                    <a:pt x="18345" y="24930"/>
                    <a:pt x="18345" y="24930"/>
                  </a:cubicBezTo>
                  <a:cubicBezTo>
                    <a:pt x="18305" y="24950"/>
                    <a:pt x="18246" y="24950"/>
                    <a:pt x="18206" y="24950"/>
                  </a:cubicBezTo>
                  <a:cubicBezTo>
                    <a:pt x="18007" y="24990"/>
                    <a:pt x="17768" y="24930"/>
                    <a:pt x="17629" y="25030"/>
                  </a:cubicBezTo>
                  <a:cubicBezTo>
                    <a:pt x="16912" y="25408"/>
                    <a:pt x="16077" y="25308"/>
                    <a:pt x="15420" y="25646"/>
                  </a:cubicBezTo>
                  <a:cubicBezTo>
                    <a:pt x="15042" y="25706"/>
                    <a:pt x="14425" y="25786"/>
                    <a:pt x="14067" y="26044"/>
                  </a:cubicBezTo>
                  <a:cubicBezTo>
                    <a:pt x="13709" y="25945"/>
                    <a:pt x="13351" y="26124"/>
                    <a:pt x="12993" y="26204"/>
                  </a:cubicBezTo>
                  <a:cubicBezTo>
                    <a:pt x="12774" y="26243"/>
                    <a:pt x="12555" y="26223"/>
                    <a:pt x="12336" y="26263"/>
                  </a:cubicBezTo>
                  <a:cubicBezTo>
                    <a:pt x="12297" y="26263"/>
                    <a:pt x="12177" y="26363"/>
                    <a:pt x="12157" y="26363"/>
                  </a:cubicBezTo>
                  <a:cubicBezTo>
                    <a:pt x="12137" y="26363"/>
                    <a:pt x="12137" y="26303"/>
                    <a:pt x="12098" y="26323"/>
                  </a:cubicBezTo>
                  <a:cubicBezTo>
                    <a:pt x="11978" y="26343"/>
                    <a:pt x="11899" y="26403"/>
                    <a:pt x="11779" y="26422"/>
                  </a:cubicBezTo>
                  <a:cubicBezTo>
                    <a:pt x="11620" y="26442"/>
                    <a:pt x="11441" y="26422"/>
                    <a:pt x="11282" y="26422"/>
                  </a:cubicBezTo>
                  <a:cubicBezTo>
                    <a:pt x="11083" y="26403"/>
                    <a:pt x="10904" y="26343"/>
                    <a:pt x="10725" y="26343"/>
                  </a:cubicBezTo>
                  <a:cubicBezTo>
                    <a:pt x="10347" y="26363"/>
                    <a:pt x="9949" y="26661"/>
                    <a:pt x="9571" y="26482"/>
                  </a:cubicBezTo>
                  <a:cubicBezTo>
                    <a:pt x="9412" y="26582"/>
                    <a:pt x="9292" y="26522"/>
                    <a:pt x="9173" y="26442"/>
                  </a:cubicBezTo>
                  <a:cubicBezTo>
                    <a:pt x="8874" y="26582"/>
                    <a:pt x="8576" y="26522"/>
                    <a:pt x="8297" y="26522"/>
                  </a:cubicBezTo>
                  <a:cubicBezTo>
                    <a:pt x="8118" y="26522"/>
                    <a:pt x="7979" y="26562"/>
                    <a:pt x="7820" y="26562"/>
                  </a:cubicBezTo>
                  <a:cubicBezTo>
                    <a:pt x="7661" y="26542"/>
                    <a:pt x="7621" y="26462"/>
                    <a:pt x="7502" y="26502"/>
                  </a:cubicBezTo>
                  <a:cubicBezTo>
                    <a:pt x="7362" y="26542"/>
                    <a:pt x="6885" y="26403"/>
                    <a:pt x="6765" y="26383"/>
                  </a:cubicBezTo>
                  <a:cubicBezTo>
                    <a:pt x="6686" y="26383"/>
                    <a:pt x="6626" y="26403"/>
                    <a:pt x="6586" y="26383"/>
                  </a:cubicBezTo>
                  <a:cubicBezTo>
                    <a:pt x="6566" y="26383"/>
                    <a:pt x="6566" y="26323"/>
                    <a:pt x="6566" y="26323"/>
                  </a:cubicBezTo>
                  <a:cubicBezTo>
                    <a:pt x="6328" y="26303"/>
                    <a:pt x="5890" y="26243"/>
                    <a:pt x="5790" y="26263"/>
                  </a:cubicBezTo>
                  <a:cubicBezTo>
                    <a:pt x="5651" y="26323"/>
                    <a:pt x="5512" y="26184"/>
                    <a:pt x="5412" y="26144"/>
                  </a:cubicBezTo>
                  <a:cubicBezTo>
                    <a:pt x="4935" y="25965"/>
                    <a:pt x="4636" y="25925"/>
                    <a:pt x="4219" y="25925"/>
                  </a:cubicBezTo>
                  <a:cubicBezTo>
                    <a:pt x="4119" y="25885"/>
                    <a:pt x="4079" y="25845"/>
                    <a:pt x="4040" y="25786"/>
                  </a:cubicBezTo>
                  <a:cubicBezTo>
                    <a:pt x="3980" y="25686"/>
                    <a:pt x="3841" y="25925"/>
                    <a:pt x="3861" y="25766"/>
                  </a:cubicBezTo>
                  <a:cubicBezTo>
                    <a:pt x="3662" y="25746"/>
                    <a:pt x="3642" y="25666"/>
                    <a:pt x="3443" y="25567"/>
                  </a:cubicBezTo>
                  <a:cubicBezTo>
                    <a:pt x="3343" y="25746"/>
                    <a:pt x="3204" y="25487"/>
                    <a:pt x="3204" y="25487"/>
                  </a:cubicBezTo>
                  <a:cubicBezTo>
                    <a:pt x="3144" y="25447"/>
                    <a:pt x="3085" y="25507"/>
                    <a:pt x="3065" y="25487"/>
                  </a:cubicBezTo>
                  <a:cubicBezTo>
                    <a:pt x="2905" y="25388"/>
                    <a:pt x="2806" y="25209"/>
                    <a:pt x="2647" y="25129"/>
                  </a:cubicBezTo>
                  <a:cubicBezTo>
                    <a:pt x="2527" y="25089"/>
                    <a:pt x="2408" y="25109"/>
                    <a:pt x="2269" y="25089"/>
                  </a:cubicBezTo>
                  <a:cubicBezTo>
                    <a:pt x="1931" y="25030"/>
                    <a:pt x="1493" y="24791"/>
                    <a:pt x="1075" y="24552"/>
                  </a:cubicBezTo>
                  <a:cubicBezTo>
                    <a:pt x="916" y="24691"/>
                    <a:pt x="1155" y="24751"/>
                    <a:pt x="1214" y="24831"/>
                  </a:cubicBezTo>
                  <a:cubicBezTo>
                    <a:pt x="1354" y="25010"/>
                    <a:pt x="1473" y="25109"/>
                    <a:pt x="1592" y="25169"/>
                  </a:cubicBezTo>
                  <a:cubicBezTo>
                    <a:pt x="1672" y="25189"/>
                    <a:pt x="1692" y="25288"/>
                    <a:pt x="1712" y="25308"/>
                  </a:cubicBezTo>
                  <a:cubicBezTo>
                    <a:pt x="2030" y="25567"/>
                    <a:pt x="2508" y="25865"/>
                    <a:pt x="2806" y="25945"/>
                  </a:cubicBezTo>
                  <a:cubicBezTo>
                    <a:pt x="3284" y="26104"/>
                    <a:pt x="3681" y="26343"/>
                    <a:pt x="4139" y="26522"/>
                  </a:cubicBezTo>
                  <a:cubicBezTo>
                    <a:pt x="4378" y="26601"/>
                    <a:pt x="4676" y="26701"/>
                    <a:pt x="4855" y="26721"/>
                  </a:cubicBezTo>
                  <a:cubicBezTo>
                    <a:pt x="4935" y="26741"/>
                    <a:pt x="4955" y="26820"/>
                    <a:pt x="4995" y="26840"/>
                  </a:cubicBezTo>
                  <a:cubicBezTo>
                    <a:pt x="5174" y="26900"/>
                    <a:pt x="5412" y="26940"/>
                    <a:pt x="5611" y="26980"/>
                  </a:cubicBezTo>
                  <a:cubicBezTo>
                    <a:pt x="5850" y="27039"/>
                    <a:pt x="6089" y="27099"/>
                    <a:pt x="6228" y="27119"/>
                  </a:cubicBezTo>
                  <a:cubicBezTo>
                    <a:pt x="6268" y="27119"/>
                    <a:pt x="6268" y="27178"/>
                    <a:pt x="6268" y="27178"/>
                  </a:cubicBezTo>
                  <a:cubicBezTo>
                    <a:pt x="6507" y="27258"/>
                    <a:pt x="6606" y="27159"/>
                    <a:pt x="6765" y="27198"/>
                  </a:cubicBezTo>
                  <a:cubicBezTo>
                    <a:pt x="6765" y="27198"/>
                    <a:pt x="6825" y="27258"/>
                    <a:pt x="6885" y="27278"/>
                  </a:cubicBezTo>
                  <a:cubicBezTo>
                    <a:pt x="6964" y="27298"/>
                    <a:pt x="7024" y="27258"/>
                    <a:pt x="7064" y="27258"/>
                  </a:cubicBezTo>
                  <a:cubicBezTo>
                    <a:pt x="7322" y="27298"/>
                    <a:pt x="7581" y="27397"/>
                    <a:pt x="7820" y="27417"/>
                  </a:cubicBezTo>
                  <a:cubicBezTo>
                    <a:pt x="8019" y="27417"/>
                    <a:pt x="8258" y="27338"/>
                    <a:pt x="8437" y="27358"/>
                  </a:cubicBezTo>
                  <a:cubicBezTo>
                    <a:pt x="8556" y="27358"/>
                    <a:pt x="8596" y="27417"/>
                    <a:pt x="8636" y="27437"/>
                  </a:cubicBezTo>
                  <a:cubicBezTo>
                    <a:pt x="8656" y="27437"/>
                    <a:pt x="8675" y="27377"/>
                    <a:pt x="8675" y="27377"/>
                  </a:cubicBezTo>
                  <a:cubicBezTo>
                    <a:pt x="9034" y="27417"/>
                    <a:pt x="9451" y="27457"/>
                    <a:pt x="9670" y="27497"/>
                  </a:cubicBezTo>
                  <a:cubicBezTo>
                    <a:pt x="9730" y="27497"/>
                    <a:pt x="9750" y="27457"/>
                    <a:pt x="9790" y="27457"/>
                  </a:cubicBezTo>
                  <a:cubicBezTo>
                    <a:pt x="10008" y="27417"/>
                    <a:pt x="10148" y="27437"/>
                    <a:pt x="10367" y="27437"/>
                  </a:cubicBezTo>
                  <a:cubicBezTo>
                    <a:pt x="10585" y="27437"/>
                    <a:pt x="10904" y="27377"/>
                    <a:pt x="11162" y="27358"/>
                  </a:cubicBezTo>
                  <a:cubicBezTo>
                    <a:pt x="11222" y="27358"/>
                    <a:pt x="11302" y="27377"/>
                    <a:pt x="11381" y="27377"/>
                  </a:cubicBezTo>
                  <a:cubicBezTo>
                    <a:pt x="12018" y="27318"/>
                    <a:pt x="12973" y="27318"/>
                    <a:pt x="13649" y="27178"/>
                  </a:cubicBezTo>
                  <a:cubicBezTo>
                    <a:pt x="14346" y="27039"/>
                    <a:pt x="14983" y="26860"/>
                    <a:pt x="15599" y="26741"/>
                  </a:cubicBezTo>
                  <a:cubicBezTo>
                    <a:pt x="15957" y="26661"/>
                    <a:pt x="16256" y="26562"/>
                    <a:pt x="16554" y="26502"/>
                  </a:cubicBezTo>
                  <a:cubicBezTo>
                    <a:pt x="16952" y="26422"/>
                    <a:pt x="17390" y="26442"/>
                    <a:pt x="17828" y="26323"/>
                  </a:cubicBezTo>
                  <a:cubicBezTo>
                    <a:pt x="17967" y="26283"/>
                    <a:pt x="18106" y="26223"/>
                    <a:pt x="18246" y="26164"/>
                  </a:cubicBezTo>
                  <a:cubicBezTo>
                    <a:pt x="18763" y="26005"/>
                    <a:pt x="19101" y="25905"/>
                    <a:pt x="19539" y="25806"/>
                  </a:cubicBezTo>
                  <a:lnTo>
                    <a:pt x="20116" y="25666"/>
                  </a:lnTo>
                  <a:cubicBezTo>
                    <a:pt x="20315" y="25607"/>
                    <a:pt x="20534" y="25547"/>
                    <a:pt x="20733" y="25487"/>
                  </a:cubicBezTo>
                  <a:cubicBezTo>
                    <a:pt x="21130" y="25348"/>
                    <a:pt x="21528" y="25209"/>
                    <a:pt x="21906" y="25030"/>
                  </a:cubicBezTo>
                  <a:cubicBezTo>
                    <a:pt x="22583" y="24751"/>
                    <a:pt x="23220" y="24333"/>
                    <a:pt x="23797" y="23856"/>
                  </a:cubicBezTo>
                  <a:cubicBezTo>
                    <a:pt x="24433" y="23279"/>
                    <a:pt x="25010" y="22602"/>
                    <a:pt x="25468" y="21866"/>
                  </a:cubicBezTo>
                  <a:cubicBezTo>
                    <a:pt x="26105" y="20891"/>
                    <a:pt x="26542" y="19697"/>
                    <a:pt x="26662" y="18563"/>
                  </a:cubicBezTo>
                  <a:cubicBezTo>
                    <a:pt x="26761" y="17608"/>
                    <a:pt x="26861" y="16474"/>
                    <a:pt x="26781" y="15479"/>
                  </a:cubicBez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4"/>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txBox="1"/>
          <p:nvPr>
            <p:ph idx="1" type="body"/>
          </p:nvPr>
        </p:nvSpPr>
        <p:spPr>
          <a:xfrm>
            <a:off x="861300" y="1243050"/>
            <a:ext cx="7421400" cy="32904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rgbClr val="434343"/>
              </a:buClr>
              <a:buSzPts val="1200"/>
              <a:buAutoNum type="arabicPeriod"/>
              <a:defRPr sz="1200"/>
            </a:lvl1pPr>
            <a:lvl2pPr indent="-304800" lvl="1" marL="914400">
              <a:spcBef>
                <a:spcPts val="160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grpSp>
        <p:nvGrpSpPr>
          <p:cNvPr id="266" name="Google Shape;266;p4"/>
          <p:cNvGrpSpPr/>
          <p:nvPr/>
        </p:nvGrpSpPr>
        <p:grpSpPr>
          <a:xfrm>
            <a:off x="600600" y="519300"/>
            <a:ext cx="7942800" cy="494700"/>
            <a:chOff x="600600" y="519300"/>
            <a:chExt cx="7942800" cy="494700"/>
          </a:xfrm>
        </p:grpSpPr>
        <p:sp>
          <p:nvSpPr>
            <p:cNvPr id="267" name="Google Shape;267;p4"/>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4"/>
            <p:cNvGrpSpPr/>
            <p:nvPr/>
          </p:nvGrpSpPr>
          <p:grpSpPr>
            <a:xfrm>
              <a:off x="7542569" y="681111"/>
              <a:ext cx="789243" cy="171052"/>
              <a:chOff x="733775" y="310686"/>
              <a:chExt cx="789243" cy="171052"/>
            </a:xfrm>
          </p:grpSpPr>
          <p:sp>
            <p:nvSpPr>
              <p:cNvPr id="269" name="Google Shape;269;p4"/>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270" name="Google Shape;270;p4"/>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271" name="Google Shape;271;p4"/>
              <p:cNvGrpSpPr/>
              <p:nvPr/>
            </p:nvGrpSpPr>
            <p:grpSpPr>
              <a:xfrm>
                <a:off x="1015525" y="313175"/>
                <a:ext cx="184510" cy="164017"/>
                <a:chOff x="7228702" y="774508"/>
                <a:chExt cx="285046" cy="253347"/>
              </a:xfrm>
            </p:grpSpPr>
            <p:grpSp>
              <p:nvGrpSpPr>
                <p:cNvPr id="272" name="Google Shape;272;p4"/>
                <p:cNvGrpSpPr/>
                <p:nvPr/>
              </p:nvGrpSpPr>
              <p:grpSpPr>
                <a:xfrm>
                  <a:off x="7313001" y="774508"/>
                  <a:ext cx="200747" cy="228523"/>
                  <a:chOff x="7313001" y="774508"/>
                  <a:chExt cx="200747" cy="228523"/>
                </a:xfrm>
              </p:grpSpPr>
              <p:sp>
                <p:nvSpPr>
                  <p:cNvPr id="273" name="Google Shape;273;p4"/>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74" name="Google Shape;274;p4"/>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4"/>
                <p:cNvGrpSpPr/>
                <p:nvPr/>
              </p:nvGrpSpPr>
              <p:grpSpPr>
                <a:xfrm>
                  <a:off x="7228702" y="809455"/>
                  <a:ext cx="200757" cy="218400"/>
                  <a:chOff x="7269477" y="781280"/>
                  <a:chExt cx="200757" cy="218400"/>
                </a:xfrm>
              </p:grpSpPr>
              <p:sp>
                <p:nvSpPr>
                  <p:cNvPr id="276" name="Google Shape;276;p4"/>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277" name="Google Shape;277;p4"/>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78" name="Google Shape;278;p4"/>
            <p:cNvGrpSpPr/>
            <p:nvPr/>
          </p:nvGrpSpPr>
          <p:grpSpPr>
            <a:xfrm>
              <a:off x="812189" y="664537"/>
              <a:ext cx="800559" cy="204209"/>
              <a:chOff x="747420" y="664537"/>
              <a:chExt cx="800559" cy="204209"/>
            </a:xfrm>
          </p:grpSpPr>
          <p:grpSp>
            <p:nvGrpSpPr>
              <p:cNvPr id="279" name="Google Shape;279;p4"/>
              <p:cNvGrpSpPr/>
              <p:nvPr/>
            </p:nvGrpSpPr>
            <p:grpSpPr>
              <a:xfrm>
                <a:off x="1339984" y="664537"/>
                <a:ext cx="207995" cy="204209"/>
                <a:chOff x="1541700" y="658850"/>
                <a:chExt cx="253838" cy="249218"/>
              </a:xfrm>
            </p:grpSpPr>
            <p:sp>
              <p:nvSpPr>
                <p:cNvPr id="280" name="Google Shape;280;p4"/>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4"/>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283" name="Google Shape;283;p4"/>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284" name="Google Shape;284;p4"/>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5" name="Shape 285"/>
        <p:cNvGrpSpPr/>
        <p:nvPr/>
      </p:nvGrpSpPr>
      <p:grpSpPr>
        <a:xfrm>
          <a:off x="0" y="0"/>
          <a:ext cx="0" cy="0"/>
          <a:chOff x="0" y="0"/>
          <a:chExt cx="0" cy="0"/>
        </a:xfrm>
      </p:grpSpPr>
      <p:grpSp>
        <p:nvGrpSpPr>
          <p:cNvPr id="286" name="Google Shape;286;p5"/>
          <p:cNvGrpSpPr/>
          <p:nvPr/>
        </p:nvGrpSpPr>
        <p:grpSpPr>
          <a:xfrm>
            <a:off x="-23004" y="-1"/>
            <a:ext cx="9177565" cy="5143390"/>
            <a:chOff x="-23004" y="-1"/>
            <a:chExt cx="9177565" cy="5143390"/>
          </a:xfrm>
        </p:grpSpPr>
        <p:sp>
          <p:nvSpPr>
            <p:cNvPr id="287" name="Google Shape;287;p5"/>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5"/>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5"/>
          <p:cNvGrpSpPr/>
          <p:nvPr/>
        </p:nvGrpSpPr>
        <p:grpSpPr>
          <a:xfrm rot="-729013">
            <a:off x="452654" y="586542"/>
            <a:ext cx="860671" cy="1228255"/>
            <a:chOff x="6107000" y="691500"/>
            <a:chExt cx="590450" cy="842625"/>
          </a:xfrm>
        </p:grpSpPr>
        <p:sp>
          <p:nvSpPr>
            <p:cNvPr id="347" name="Google Shape;347;p5"/>
            <p:cNvSpPr/>
            <p:nvPr/>
          </p:nvSpPr>
          <p:spPr>
            <a:xfrm>
              <a:off x="6107000" y="691500"/>
              <a:ext cx="590450" cy="842625"/>
            </a:xfrm>
            <a:custGeom>
              <a:rect b="b" l="l" r="r" t="t"/>
              <a:pathLst>
                <a:path extrusionOk="0" h="33705" w="23618">
                  <a:moveTo>
                    <a:pt x="14676" y="1"/>
                  </a:moveTo>
                  <a:cubicBezTo>
                    <a:pt x="14518" y="1"/>
                    <a:pt x="14375" y="83"/>
                    <a:pt x="14286" y="230"/>
                  </a:cubicBezTo>
                  <a:cubicBezTo>
                    <a:pt x="14187" y="409"/>
                    <a:pt x="14227" y="628"/>
                    <a:pt x="14406" y="787"/>
                  </a:cubicBezTo>
                  <a:cubicBezTo>
                    <a:pt x="14485" y="847"/>
                    <a:pt x="14565" y="907"/>
                    <a:pt x="14664" y="966"/>
                  </a:cubicBezTo>
                  <a:cubicBezTo>
                    <a:pt x="17530" y="2817"/>
                    <a:pt x="19619" y="5324"/>
                    <a:pt x="20912" y="8447"/>
                  </a:cubicBezTo>
                  <a:cubicBezTo>
                    <a:pt x="22941" y="13362"/>
                    <a:pt x="22862" y="18256"/>
                    <a:pt x="20713" y="23111"/>
                  </a:cubicBezTo>
                  <a:cubicBezTo>
                    <a:pt x="19778" y="25240"/>
                    <a:pt x="18445" y="27090"/>
                    <a:pt x="16714" y="28662"/>
                  </a:cubicBezTo>
                  <a:cubicBezTo>
                    <a:pt x="13829" y="31288"/>
                    <a:pt x="10446" y="32721"/>
                    <a:pt x="6507" y="32800"/>
                  </a:cubicBezTo>
                  <a:cubicBezTo>
                    <a:pt x="6451" y="32801"/>
                    <a:pt x="6395" y="32801"/>
                    <a:pt x="6339" y="32801"/>
                  </a:cubicBezTo>
                  <a:cubicBezTo>
                    <a:pt x="4607" y="32801"/>
                    <a:pt x="2913" y="32502"/>
                    <a:pt x="1274" y="31885"/>
                  </a:cubicBezTo>
                  <a:cubicBezTo>
                    <a:pt x="1115" y="31806"/>
                    <a:pt x="936" y="31746"/>
                    <a:pt x="777" y="31686"/>
                  </a:cubicBezTo>
                  <a:cubicBezTo>
                    <a:pt x="697" y="31666"/>
                    <a:pt x="618" y="31646"/>
                    <a:pt x="518" y="31626"/>
                  </a:cubicBezTo>
                  <a:cubicBezTo>
                    <a:pt x="319" y="31626"/>
                    <a:pt x="160" y="31706"/>
                    <a:pt x="80" y="31885"/>
                  </a:cubicBezTo>
                  <a:cubicBezTo>
                    <a:pt x="1" y="32064"/>
                    <a:pt x="41" y="32243"/>
                    <a:pt x="220" y="32363"/>
                  </a:cubicBezTo>
                  <a:cubicBezTo>
                    <a:pt x="478" y="32522"/>
                    <a:pt x="757" y="32681"/>
                    <a:pt x="1036" y="32780"/>
                  </a:cubicBezTo>
                  <a:cubicBezTo>
                    <a:pt x="2428" y="33278"/>
                    <a:pt x="3881" y="33596"/>
                    <a:pt x="5373" y="33676"/>
                  </a:cubicBezTo>
                  <a:cubicBezTo>
                    <a:pt x="5707" y="33695"/>
                    <a:pt x="6039" y="33705"/>
                    <a:pt x="6368" y="33705"/>
                  </a:cubicBezTo>
                  <a:cubicBezTo>
                    <a:pt x="9742" y="33705"/>
                    <a:pt x="12848" y="32685"/>
                    <a:pt x="15639" y="30691"/>
                  </a:cubicBezTo>
                  <a:cubicBezTo>
                    <a:pt x="18902" y="28383"/>
                    <a:pt x="21091" y="25240"/>
                    <a:pt x="22344" y="21459"/>
                  </a:cubicBezTo>
                  <a:cubicBezTo>
                    <a:pt x="22703" y="20325"/>
                    <a:pt x="22961" y="19171"/>
                    <a:pt x="23100" y="17978"/>
                  </a:cubicBezTo>
                  <a:cubicBezTo>
                    <a:pt x="23618" y="13720"/>
                    <a:pt x="22862" y="9721"/>
                    <a:pt x="20693" y="6000"/>
                  </a:cubicBezTo>
                  <a:cubicBezTo>
                    <a:pt x="19320" y="3613"/>
                    <a:pt x="17450" y="1663"/>
                    <a:pt x="15122" y="190"/>
                  </a:cubicBezTo>
                  <a:cubicBezTo>
                    <a:pt x="15023" y="131"/>
                    <a:pt x="14943" y="71"/>
                    <a:pt x="14844" y="31"/>
                  </a:cubicBezTo>
                  <a:cubicBezTo>
                    <a:pt x="14787" y="11"/>
                    <a:pt x="14730" y="1"/>
                    <a:pt x="146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6130400" y="766775"/>
              <a:ext cx="473550" cy="680625"/>
            </a:xfrm>
            <a:custGeom>
              <a:rect b="b" l="l" r="r" t="t"/>
              <a:pathLst>
                <a:path extrusionOk="0" h="27225" w="18942">
                  <a:moveTo>
                    <a:pt x="12068" y="0"/>
                  </a:moveTo>
                  <a:cubicBezTo>
                    <a:pt x="11822" y="0"/>
                    <a:pt x="11606" y="197"/>
                    <a:pt x="11639" y="462"/>
                  </a:cubicBezTo>
                  <a:cubicBezTo>
                    <a:pt x="11659" y="602"/>
                    <a:pt x="11739" y="741"/>
                    <a:pt x="11838" y="840"/>
                  </a:cubicBezTo>
                  <a:cubicBezTo>
                    <a:pt x="11997" y="1000"/>
                    <a:pt x="12196" y="1159"/>
                    <a:pt x="12356" y="1318"/>
                  </a:cubicBezTo>
                  <a:cubicBezTo>
                    <a:pt x="14683" y="3487"/>
                    <a:pt x="16375" y="6053"/>
                    <a:pt x="17250" y="9117"/>
                  </a:cubicBezTo>
                  <a:cubicBezTo>
                    <a:pt x="18046" y="11823"/>
                    <a:pt x="18046" y="14529"/>
                    <a:pt x="17190" y="17295"/>
                  </a:cubicBezTo>
                  <a:cubicBezTo>
                    <a:pt x="16434" y="19563"/>
                    <a:pt x="15121" y="21513"/>
                    <a:pt x="13231" y="23084"/>
                  </a:cubicBezTo>
                  <a:cubicBezTo>
                    <a:pt x="10744" y="25134"/>
                    <a:pt x="7839" y="26128"/>
                    <a:pt x="4636" y="26308"/>
                  </a:cubicBezTo>
                  <a:cubicBezTo>
                    <a:pt x="4363" y="26324"/>
                    <a:pt x="4090" y="26332"/>
                    <a:pt x="3817" y="26332"/>
                  </a:cubicBezTo>
                  <a:cubicBezTo>
                    <a:pt x="2797" y="26332"/>
                    <a:pt x="1780" y="26221"/>
                    <a:pt x="776" y="26049"/>
                  </a:cubicBezTo>
                  <a:cubicBezTo>
                    <a:pt x="716" y="26039"/>
                    <a:pt x="652" y="26034"/>
                    <a:pt x="587" y="26034"/>
                  </a:cubicBezTo>
                  <a:cubicBezTo>
                    <a:pt x="522" y="26034"/>
                    <a:pt x="458" y="26039"/>
                    <a:pt x="398" y="26049"/>
                  </a:cubicBezTo>
                  <a:cubicBezTo>
                    <a:pt x="179" y="26089"/>
                    <a:pt x="60" y="26228"/>
                    <a:pt x="20" y="26427"/>
                  </a:cubicBezTo>
                  <a:cubicBezTo>
                    <a:pt x="0" y="26606"/>
                    <a:pt x="100" y="26765"/>
                    <a:pt x="298" y="26845"/>
                  </a:cubicBezTo>
                  <a:cubicBezTo>
                    <a:pt x="557" y="26924"/>
                    <a:pt x="816" y="27024"/>
                    <a:pt x="1074" y="27044"/>
                  </a:cubicBezTo>
                  <a:cubicBezTo>
                    <a:pt x="1976" y="27117"/>
                    <a:pt x="2878" y="27225"/>
                    <a:pt x="3795" y="27225"/>
                  </a:cubicBezTo>
                  <a:cubicBezTo>
                    <a:pt x="3870" y="27225"/>
                    <a:pt x="3944" y="27224"/>
                    <a:pt x="4019" y="27223"/>
                  </a:cubicBezTo>
                  <a:cubicBezTo>
                    <a:pt x="7143" y="27203"/>
                    <a:pt x="10068" y="26387"/>
                    <a:pt x="12674" y="24636"/>
                  </a:cubicBezTo>
                  <a:cubicBezTo>
                    <a:pt x="15101" y="23005"/>
                    <a:pt x="16832" y="20816"/>
                    <a:pt x="17867" y="18090"/>
                  </a:cubicBezTo>
                  <a:cubicBezTo>
                    <a:pt x="18703" y="15882"/>
                    <a:pt x="18941" y="13574"/>
                    <a:pt x="18623" y="11226"/>
                  </a:cubicBezTo>
                  <a:cubicBezTo>
                    <a:pt x="17986" y="6750"/>
                    <a:pt x="15818" y="3128"/>
                    <a:pt x="12455" y="184"/>
                  </a:cubicBezTo>
                  <a:cubicBezTo>
                    <a:pt x="12376" y="124"/>
                    <a:pt x="12296" y="64"/>
                    <a:pt x="12216" y="25"/>
                  </a:cubicBezTo>
                  <a:cubicBezTo>
                    <a:pt x="12167" y="8"/>
                    <a:pt x="12117" y="0"/>
                    <a:pt x="120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6154750" y="842225"/>
              <a:ext cx="351700" cy="515475"/>
            </a:xfrm>
            <a:custGeom>
              <a:rect b="b" l="l" r="r" t="t"/>
              <a:pathLst>
                <a:path extrusionOk="0" h="20619" w="14068">
                  <a:moveTo>
                    <a:pt x="9655" y="1"/>
                  </a:moveTo>
                  <a:cubicBezTo>
                    <a:pt x="9544" y="1"/>
                    <a:pt x="9437" y="46"/>
                    <a:pt x="9352" y="130"/>
                  </a:cubicBezTo>
                  <a:cubicBezTo>
                    <a:pt x="9173" y="289"/>
                    <a:pt x="9173" y="528"/>
                    <a:pt x="9312" y="727"/>
                  </a:cubicBezTo>
                  <a:cubicBezTo>
                    <a:pt x="9392" y="827"/>
                    <a:pt x="9491" y="926"/>
                    <a:pt x="9571" y="1006"/>
                  </a:cubicBezTo>
                  <a:cubicBezTo>
                    <a:pt x="11222" y="2757"/>
                    <a:pt x="12337" y="4786"/>
                    <a:pt x="12814" y="7134"/>
                  </a:cubicBezTo>
                  <a:cubicBezTo>
                    <a:pt x="13292" y="9521"/>
                    <a:pt x="13033" y="11849"/>
                    <a:pt x="11959" y="14038"/>
                  </a:cubicBezTo>
                  <a:cubicBezTo>
                    <a:pt x="10765" y="16425"/>
                    <a:pt x="8875" y="18077"/>
                    <a:pt x="6368" y="19012"/>
                  </a:cubicBezTo>
                  <a:cubicBezTo>
                    <a:pt x="5131" y="19476"/>
                    <a:pt x="3854" y="19711"/>
                    <a:pt x="2551" y="19711"/>
                  </a:cubicBezTo>
                  <a:cubicBezTo>
                    <a:pt x="2010" y="19711"/>
                    <a:pt x="1465" y="19671"/>
                    <a:pt x="916" y="19589"/>
                  </a:cubicBezTo>
                  <a:cubicBezTo>
                    <a:pt x="813" y="19577"/>
                    <a:pt x="709" y="19566"/>
                    <a:pt x="606" y="19566"/>
                  </a:cubicBezTo>
                  <a:cubicBezTo>
                    <a:pt x="530" y="19566"/>
                    <a:pt x="455" y="19572"/>
                    <a:pt x="379" y="19589"/>
                  </a:cubicBezTo>
                  <a:cubicBezTo>
                    <a:pt x="160" y="19629"/>
                    <a:pt x="1" y="19828"/>
                    <a:pt x="1" y="20046"/>
                  </a:cubicBezTo>
                  <a:cubicBezTo>
                    <a:pt x="1" y="20206"/>
                    <a:pt x="120" y="20345"/>
                    <a:pt x="359" y="20405"/>
                  </a:cubicBezTo>
                  <a:cubicBezTo>
                    <a:pt x="558" y="20464"/>
                    <a:pt x="777" y="20504"/>
                    <a:pt x="996" y="20524"/>
                  </a:cubicBezTo>
                  <a:cubicBezTo>
                    <a:pt x="1513" y="20584"/>
                    <a:pt x="2033" y="20618"/>
                    <a:pt x="2553" y="20618"/>
                  </a:cubicBezTo>
                  <a:cubicBezTo>
                    <a:pt x="3233" y="20618"/>
                    <a:pt x="3912" y="20560"/>
                    <a:pt x="4577" y="20424"/>
                  </a:cubicBezTo>
                  <a:cubicBezTo>
                    <a:pt x="8934" y="19589"/>
                    <a:pt x="11879" y="17082"/>
                    <a:pt x="13192" y="13520"/>
                  </a:cubicBezTo>
                  <a:cubicBezTo>
                    <a:pt x="13908" y="11352"/>
                    <a:pt x="14068" y="9561"/>
                    <a:pt x="13849" y="7910"/>
                  </a:cubicBezTo>
                  <a:cubicBezTo>
                    <a:pt x="13471" y="4945"/>
                    <a:pt x="12177" y="2418"/>
                    <a:pt x="10108" y="270"/>
                  </a:cubicBezTo>
                  <a:cubicBezTo>
                    <a:pt x="10068" y="210"/>
                    <a:pt x="10009" y="150"/>
                    <a:pt x="9949" y="110"/>
                  </a:cubicBezTo>
                  <a:cubicBezTo>
                    <a:pt x="9856" y="36"/>
                    <a:pt x="9754" y="1"/>
                    <a:pt x="96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a:off x="6193050" y="900900"/>
              <a:ext cx="226350" cy="351800"/>
            </a:xfrm>
            <a:custGeom>
              <a:rect b="b" l="l" r="r" t="t"/>
              <a:pathLst>
                <a:path extrusionOk="0" h="14072" w="9054">
                  <a:moveTo>
                    <a:pt x="5665" y="1"/>
                  </a:moveTo>
                  <a:cubicBezTo>
                    <a:pt x="5547" y="1"/>
                    <a:pt x="5436" y="48"/>
                    <a:pt x="5353" y="131"/>
                  </a:cubicBezTo>
                  <a:cubicBezTo>
                    <a:pt x="5214" y="270"/>
                    <a:pt x="5174" y="469"/>
                    <a:pt x="5273" y="668"/>
                  </a:cubicBezTo>
                  <a:cubicBezTo>
                    <a:pt x="5333" y="748"/>
                    <a:pt x="5413" y="827"/>
                    <a:pt x="5472" y="907"/>
                  </a:cubicBezTo>
                  <a:cubicBezTo>
                    <a:pt x="5831" y="1345"/>
                    <a:pt x="6209" y="1763"/>
                    <a:pt x="6527" y="2240"/>
                  </a:cubicBezTo>
                  <a:cubicBezTo>
                    <a:pt x="7462" y="3633"/>
                    <a:pt x="8079" y="5165"/>
                    <a:pt x="8079" y="6856"/>
                  </a:cubicBezTo>
                  <a:cubicBezTo>
                    <a:pt x="8079" y="9462"/>
                    <a:pt x="6905" y="11353"/>
                    <a:pt x="4557" y="12487"/>
                  </a:cubicBezTo>
                  <a:cubicBezTo>
                    <a:pt x="3508" y="12976"/>
                    <a:pt x="2396" y="13174"/>
                    <a:pt x="1251" y="13174"/>
                  </a:cubicBezTo>
                  <a:cubicBezTo>
                    <a:pt x="1093" y="13174"/>
                    <a:pt x="935" y="13170"/>
                    <a:pt x="777" y="13163"/>
                  </a:cubicBezTo>
                  <a:cubicBezTo>
                    <a:pt x="658" y="13143"/>
                    <a:pt x="538" y="13143"/>
                    <a:pt x="419" y="13143"/>
                  </a:cubicBezTo>
                  <a:cubicBezTo>
                    <a:pt x="200" y="13163"/>
                    <a:pt x="21" y="13342"/>
                    <a:pt x="21" y="13561"/>
                  </a:cubicBezTo>
                  <a:cubicBezTo>
                    <a:pt x="1" y="13760"/>
                    <a:pt x="140" y="13959"/>
                    <a:pt x="379" y="14019"/>
                  </a:cubicBezTo>
                  <a:cubicBezTo>
                    <a:pt x="419" y="14039"/>
                    <a:pt x="478" y="14039"/>
                    <a:pt x="538" y="14039"/>
                  </a:cubicBezTo>
                  <a:cubicBezTo>
                    <a:pt x="812" y="14060"/>
                    <a:pt x="1085" y="14071"/>
                    <a:pt x="1357" y="14071"/>
                  </a:cubicBezTo>
                  <a:cubicBezTo>
                    <a:pt x="2582" y="14071"/>
                    <a:pt x="3775" y="13843"/>
                    <a:pt x="4915" y="13322"/>
                  </a:cubicBezTo>
                  <a:cubicBezTo>
                    <a:pt x="6865" y="12427"/>
                    <a:pt x="8178" y="10955"/>
                    <a:pt x="8755" y="8846"/>
                  </a:cubicBezTo>
                  <a:cubicBezTo>
                    <a:pt x="9014" y="7871"/>
                    <a:pt x="9054" y="6876"/>
                    <a:pt x="8914" y="5881"/>
                  </a:cubicBezTo>
                  <a:cubicBezTo>
                    <a:pt x="8596" y="3673"/>
                    <a:pt x="7562" y="1822"/>
                    <a:pt x="6049" y="191"/>
                  </a:cubicBezTo>
                  <a:cubicBezTo>
                    <a:pt x="6010" y="151"/>
                    <a:pt x="5950" y="111"/>
                    <a:pt x="5910" y="71"/>
                  </a:cubicBezTo>
                  <a:cubicBezTo>
                    <a:pt x="5829" y="23"/>
                    <a:pt x="5745" y="1"/>
                    <a:pt x="56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5"/>
          <p:cNvSpPr/>
          <p:nvPr/>
        </p:nvSpPr>
        <p:spPr>
          <a:xfrm flipH="1" rot="-1265962">
            <a:off x="5767650" y="2693403"/>
            <a:ext cx="2807596" cy="2196272"/>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5"/>
          <p:cNvGrpSpPr/>
          <p:nvPr/>
        </p:nvGrpSpPr>
        <p:grpSpPr>
          <a:xfrm>
            <a:off x="1720546" y="3068048"/>
            <a:ext cx="1562427" cy="1693601"/>
            <a:chOff x="2683071" y="3068048"/>
            <a:chExt cx="1562427" cy="1693601"/>
          </a:xfrm>
        </p:grpSpPr>
        <p:sp>
          <p:nvSpPr>
            <p:cNvPr id="353" name="Google Shape;353;p5"/>
            <p:cNvSpPr/>
            <p:nvPr/>
          </p:nvSpPr>
          <p:spPr>
            <a:xfrm>
              <a:off x="2863164" y="3199452"/>
              <a:ext cx="1264012" cy="1562181"/>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2683071" y="3068048"/>
              <a:ext cx="1234106" cy="1536883"/>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3148041" y="3480850"/>
              <a:ext cx="1097458" cy="1280799"/>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5"/>
          <p:cNvGrpSpPr/>
          <p:nvPr/>
        </p:nvGrpSpPr>
        <p:grpSpPr>
          <a:xfrm>
            <a:off x="600600" y="519300"/>
            <a:ext cx="7942800" cy="494700"/>
            <a:chOff x="600600" y="519300"/>
            <a:chExt cx="7942800" cy="494700"/>
          </a:xfrm>
        </p:grpSpPr>
        <p:sp>
          <p:nvSpPr>
            <p:cNvPr id="357" name="Google Shape;357;p5"/>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5"/>
            <p:cNvGrpSpPr/>
            <p:nvPr/>
          </p:nvGrpSpPr>
          <p:grpSpPr>
            <a:xfrm>
              <a:off x="7542569" y="681111"/>
              <a:ext cx="789243" cy="171052"/>
              <a:chOff x="733775" y="310686"/>
              <a:chExt cx="789243" cy="171052"/>
            </a:xfrm>
          </p:grpSpPr>
          <p:sp>
            <p:nvSpPr>
              <p:cNvPr id="359" name="Google Shape;359;p5"/>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360" name="Google Shape;360;p5"/>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361" name="Google Shape;361;p5"/>
              <p:cNvGrpSpPr/>
              <p:nvPr/>
            </p:nvGrpSpPr>
            <p:grpSpPr>
              <a:xfrm>
                <a:off x="1015525" y="313175"/>
                <a:ext cx="184510" cy="164017"/>
                <a:chOff x="7228702" y="774508"/>
                <a:chExt cx="285046" cy="253347"/>
              </a:xfrm>
            </p:grpSpPr>
            <p:grpSp>
              <p:nvGrpSpPr>
                <p:cNvPr id="362" name="Google Shape;362;p5"/>
                <p:cNvGrpSpPr/>
                <p:nvPr/>
              </p:nvGrpSpPr>
              <p:grpSpPr>
                <a:xfrm>
                  <a:off x="7313001" y="774508"/>
                  <a:ext cx="200747" cy="228523"/>
                  <a:chOff x="7313001" y="774508"/>
                  <a:chExt cx="200747" cy="228523"/>
                </a:xfrm>
              </p:grpSpPr>
              <p:sp>
                <p:nvSpPr>
                  <p:cNvPr id="363" name="Google Shape;363;p5"/>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364" name="Google Shape;364;p5"/>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5"/>
                <p:cNvGrpSpPr/>
                <p:nvPr/>
              </p:nvGrpSpPr>
              <p:grpSpPr>
                <a:xfrm>
                  <a:off x="7228702" y="809455"/>
                  <a:ext cx="200757" cy="218400"/>
                  <a:chOff x="7269477" y="781280"/>
                  <a:chExt cx="200757" cy="218400"/>
                </a:xfrm>
              </p:grpSpPr>
              <p:sp>
                <p:nvSpPr>
                  <p:cNvPr id="366" name="Google Shape;366;p5"/>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367" name="Google Shape;367;p5"/>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68" name="Google Shape;368;p5"/>
            <p:cNvGrpSpPr/>
            <p:nvPr/>
          </p:nvGrpSpPr>
          <p:grpSpPr>
            <a:xfrm>
              <a:off x="812189" y="664537"/>
              <a:ext cx="800559" cy="204209"/>
              <a:chOff x="747420" y="664537"/>
              <a:chExt cx="800559" cy="204209"/>
            </a:xfrm>
          </p:grpSpPr>
          <p:grpSp>
            <p:nvGrpSpPr>
              <p:cNvPr id="369" name="Google Shape;369;p5"/>
              <p:cNvGrpSpPr/>
              <p:nvPr/>
            </p:nvGrpSpPr>
            <p:grpSpPr>
              <a:xfrm>
                <a:off x="1339984" y="664537"/>
                <a:ext cx="207995" cy="204209"/>
                <a:chOff x="1541700" y="658850"/>
                <a:chExt cx="253838" cy="249218"/>
              </a:xfrm>
            </p:grpSpPr>
            <p:sp>
              <p:nvSpPr>
                <p:cNvPr id="370" name="Google Shape;370;p5"/>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5"/>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373" name="Google Shape;373;p5"/>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374" name="Google Shape;374;p5"/>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txBox="1"/>
          <p:nvPr>
            <p:ph idx="1" type="subTitle"/>
          </p:nvPr>
        </p:nvSpPr>
        <p:spPr>
          <a:xfrm>
            <a:off x="1514800" y="2737163"/>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376" name="Google Shape;376;p5"/>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7" name="Google Shape;377;p5"/>
          <p:cNvSpPr txBox="1"/>
          <p:nvPr>
            <p:ph idx="2" type="subTitle"/>
          </p:nvPr>
        </p:nvSpPr>
        <p:spPr>
          <a:xfrm>
            <a:off x="1514800" y="3206963"/>
            <a:ext cx="2518500" cy="85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78" name="Google Shape;378;p5"/>
          <p:cNvSpPr txBox="1"/>
          <p:nvPr>
            <p:ph idx="3" type="subTitle"/>
          </p:nvPr>
        </p:nvSpPr>
        <p:spPr>
          <a:xfrm>
            <a:off x="5110663" y="2737163"/>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400"/>
              <a:buFont typeface="Gaegu"/>
              <a:buNone/>
              <a:defRPr b="1" sz="2600">
                <a:solidFill>
                  <a:schemeClr val="accent3"/>
                </a:solidFill>
                <a:latin typeface="Gaegu"/>
                <a:ea typeface="Gaegu"/>
                <a:cs typeface="Gaegu"/>
                <a:sym typeface="Gaegu"/>
              </a:defRPr>
            </a:lvl1pPr>
            <a:lvl2pPr lvl="1" rtl="0" algn="ctr">
              <a:lnSpc>
                <a:spcPct val="100000"/>
              </a:lnSpc>
              <a:spcBef>
                <a:spcPts val="0"/>
              </a:spcBef>
              <a:spcAft>
                <a:spcPts val="0"/>
              </a:spcAft>
              <a:buSzPts val="2400"/>
              <a:buFont typeface="Gaegu"/>
              <a:buNone/>
              <a:defRPr b="1" sz="2400">
                <a:latin typeface="Gaegu"/>
                <a:ea typeface="Gaegu"/>
                <a:cs typeface="Gaegu"/>
                <a:sym typeface="Gaegu"/>
              </a:defRPr>
            </a:lvl2pPr>
            <a:lvl3pPr lvl="2" rtl="0" algn="ctr">
              <a:lnSpc>
                <a:spcPct val="100000"/>
              </a:lnSpc>
              <a:spcBef>
                <a:spcPts val="0"/>
              </a:spcBef>
              <a:spcAft>
                <a:spcPts val="0"/>
              </a:spcAft>
              <a:buSzPts val="2400"/>
              <a:buFont typeface="Gaegu"/>
              <a:buNone/>
              <a:defRPr b="1" sz="2400">
                <a:latin typeface="Gaegu"/>
                <a:ea typeface="Gaegu"/>
                <a:cs typeface="Gaegu"/>
                <a:sym typeface="Gaegu"/>
              </a:defRPr>
            </a:lvl3pPr>
            <a:lvl4pPr lvl="3" rtl="0" algn="ctr">
              <a:lnSpc>
                <a:spcPct val="100000"/>
              </a:lnSpc>
              <a:spcBef>
                <a:spcPts val="0"/>
              </a:spcBef>
              <a:spcAft>
                <a:spcPts val="0"/>
              </a:spcAft>
              <a:buSzPts val="2400"/>
              <a:buFont typeface="Gaegu"/>
              <a:buNone/>
              <a:defRPr b="1" sz="2400">
                <a:latin typeface="Gaegu"/>
                <a:ea typeface="Gaegu"/>
                <a:cs typeface="Gaegu"/>
                <a:sym typeface="Gaegu"/>
              </a:defRPr>
            </a:lvl4pPr>
            <a:lvl5pPr lvl="4" rtl="0" algn="ctr">
              <a:lnSpc>
                <a:spcPct val="100000"/>
              </a:lnSpc>
              <a:spcBef>
                <a:spcPts val="0"/>
              </a:spcBef>
              <a:spcAft>
                <a:spcPts val="0"/>
              </a:spcAft>
              <a:buSzPts val="2400"/>
              <a:buFont typeface="Gaegu"/>
              <a:buNone/>
              <a:defRPr b="1" sz="2400">
                <a:latin typeface="Gaegu"/>
                <a:ea typeface="Gaegu"/>
                <a:cs typeface="Gaegu"/>
                <a:sym typeface="Gaegu"/>
              </a:defRPr>
            </a:lvl5pPr>
            <a:lvl6pPr lvl="5" rtl="0" algn="ctr">
              <a:lnSpc>
                <a:spcPct val="100000"/>
              </a:lnSpc>
              <a:spcBef>
                <a:spcPts val="0"/>
              </a:spcBef>
              <a:spcAft>
                <a:spcPts val="0"/>
              </a:spcAft>
              <a:buSzPts val="2400"/>
              <a:buFont typeface="Gaegu"/>
              <a:buNone/>
              <a:defRPr b="1" sz="2400">
                <a:latin typeface="Gaegu"/>
                <a:ea typeface="Gaegu"/>
                <a:cs typeface="Gaegu"/>
                <a:sym typeface="Gaegu"/>
              </a:defRPr>
            </a:lvl6pPr>
            <a:lvl7pPr lvl="6" rtl="0" algn="ctr">
              <a:lnSpc>
                <a:spcPct val="100000"/>
              </a:lnSpc>
              <a:spcBef>
                <a:spcPts val="0"/>
              </a:spcBef>
              <a:spcAft>
                <a:spcPts val="0"/>
              </a:spcAft>
              <a:buSzPts val="2400"/>
              <a:buFont typeface="Gaegu"/>
              <a:buNone/>
              <a:defRPr b="1" sz="2400">
                <a:latin typeface="Gaegu"/>
                <a:ea typeface="Gaegu"/>
                <a:cs typeface="Gaegu"/>
                <a:sym typeface="Gaegu"/>
              </a:defRPr>
            </a:lvl7pPr>
            <a:lvl8pPr lvl="7" rtl="0" algn="ctr">
              <a:lnSpc>
                <a:spcPct val="100000"/>
              </a:lnSpc>
              <a:spcBef>
                <a:spcPts val="0"/>
              </a:spcBef>
              <a:spcAft>
                <a:spcPts val="0"/>
              </a:spcAft>
              <a:buSzPts val="2400"/>
              <a:buFont typeface="Gaegu"/>
              <a:buNone/>
              <a:defRPr b="1" sz="2400">
                <a:latin typeface="Gaegu"/>
                <a:ea typeface="Gaegu"/>
                <a:cs typeface="Gaegu"/>
                <a:sym typeface="Gaegu"/>
              </a:defRPr>
            </a:lvl8pPr>
            <a:lvl9pPr lvl="8" rtl="0" algn="ctr">
              <a:lnSpc>
                <a:spcPct val="100000"/>
              </a:lnSpc>
              <a:spcBef>
                <a:spcPts val="0"/>
              </a:spcBef>
              <a:spcAft>
                <a:spcPts val="0"/>
              </a:spcAft>
              <a:buSzPts val="2400"/>
              <a:buFont typeface="Gaegu"/>
              <a:buNone/>
              <a:defRPr b="1" sz="2400">
                <a:latin typeface="Gaegu"/>
                <a:ea typeface="Gaegu"/>
                <a:cs typeface="Gaegu"/>
                <a:sym typeface="Gaegu"/>
              </a:defRPr>
            </a:lvl9pPr>
          </a:lstStyle>
          <a:p/>
        </p:txBody>
      </p:sp>
      <p:sp>
        <p:nvSpPr>
          <p:cNvPr id="379" name="Google Shape;379;p5"/>
          <p:cNvSpPr txBox="1"/>
          <p:nvPr>
            <p:ph idx="4" type="subTitle"/>
          </p:nvPr>
        </p:nvSpPr>
        <p:spPr>
          <a:xfrm>
            <a:off x="5110670" y="3206963"/>
            <a:ext cx="2518500" cy="859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0" name="Shape 380"/>
        <p:cNvGrpSpPr/>
        <p:nvPr/>
      </p:nvGrpSpPr>
      <p:grpSpPr>
        <a:xfrm>
          <a:off x="0" y="0"/>
          <a:ext cx="0" cy="0"/>
          <a:chOff x="0" y="0"/>
          <a:chExt cx="0" cy="0"/>
        </a:xfrm>
      </p:grpSpPr>
      <p:grpSp>
        <p:nvGrpSpPr>
          <p:cNvPr id="381" name="Google Shape;381;p6"/>
          <p:cNvGrpSpPr/>
          <p:nvPr/>
        </p:nvGrpSpPr>
        <p:grpSpPr>
          <a:xfrm>
            <a:off x="-23004" y="-1"/>
            <a:ext cx="9177565" cy="5143390"/>
            <a:chOff x="-23004" y="-1"/>
            <a:chExt cx="9177565" cy="5143390"/>
          </a:xfrm>
        </p:grpSpPr>
        <p:sp>
          <p:nvSpPr>
            <p:cNvPr id="382" name="Google Shape;382;p6"/>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6"/>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flipH="1" rot="8987260">
            <a:off x="3021212" y="772784"/>
            <a:ext cx="695478" cy="599568"/>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6"/>
          <p:cNvGrpSpPr/>
          <p:nvPr/>
        </p:nvGrpSpPr>
        <p:grpSpPr>
          <a:xfrm rot="-6079203">
            <a:off x="8131508" y="1259594"/>
            <a:ext cx="344269" cy="588482"/>
            <a:chOff x="478350" y="474400"/>
            <a:chExt cx="344250" cy="588450"/>
          </a:xfrm>
        </p:grpSpPr>
        <p:sp>
          <p:nvSpPr>
            <p:cNvPr id="443" name="Google Shape;443;p6"/>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6"/>
          <p:cNvSpPr/>
          <p:nvPr/>
        </p:nvSpPr>
        <p:spPr>
          <a:xfrm>
            <a:off x="7307301" y="567324"/>
            <a:ext cx="1341463" cy="1010499"/>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6"/>
          <p:cNvGrpSpPr/>
          <p:nvPr/>
        </p:nvGrpSpPr>
        <p:grpSpPr>
          <a:xfrm>
            <a:off x="600600" y="519300"/>
            <a:ext cx="7942800" cy="494700"/>
            <a:chOff x="600600" y="519300"/>
            <a:chExt cx="7942800" cy="494700"/>
          </a:xfrm>
        </p:grpSpPr>
        <p:sp>
          <p:nvSpPr>
            <p:cNvPr id="447" name="Google Shape;447;p6"/>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6"/>
            <p:cNvGrpSpPr/>
            <p:nvPr/>
          </p:nvGrpSpPr>
          <p:grpSpPr>
            <a:xfrm>
              <a:off x="7542569" y="681111"/>
              <a:ext cx="789243" cy="171052"/>
              <a:chOff x="733775" y="310686"/>
              <a:chExt cx="789243" cy="171052"/>
            </a:xfrm>
          </p:grpSpPr>
          <p:sp>
            <p:nvSpPr>
              <p:cNvPr id="449" name="Google Shape;449;p6"/>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450" name="Google Shape;450;p6"/>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451" name="Google Shape;451;p6"/>
              <p:cNvGrpSpPr/>
              <p:nvPr/>
            </p:nvGrpSpPr>
            <p:grpSpPr>
              <a:xfrm>
                <a:off x="1015525" y="313175"/>
                <a:ext cx="184510" cy="164017"/>
                <a:chOff x="7228702" y="774508"/>
                <a:chExt cx="285046" cy="253347"/>
              </a:xfrm>
            </p:grpSpPr>
            <p:grpSp>
              <p:nvGrpSpPr>
                <p:cNvPr id="452" name="Google Shape;452;p6"/>
                <p:cNvGrpSpPr/>
                <p:nvPr/>
              </p:nvGrpSpPr>
              <p:grpSpPr>
                <a:xfrm>
                  <a:off x="7313001" y="774508"/>
                  <a:ext cx="200747" cy="228523"/>
                  <a:chOff x="7313001" y="774508"/>
                  <a:chExt cx="200747" cy="228523"/>
                </a:xfrm>
              </p:grpSpPr>
              <p:sp>
                <p:nvSpPr>
                  <p:cNvPr id="453" name="Google Shape;453;p6"/>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454" name="Google Shape;454;p6"/>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6"/>
                <p:cNvGrpSpPr/>
                <p:nvPr/>
              </p:nvGrpSpPr>
              <p:grpSpPr>
                <a:xfrm>
                  <a:off x="7228702" y="809455"/>
                  <a:ext cx="200757" cy="218400"/>
                  <a:chOff x="7269477" y="781280"/>
                  <a:chExt cx="200757" cy="218400"/>
                </a:xfrm>
              </p:grpSpPr>
              <p:sp>
                <p:nvSpPr>
                  <p:cNvPr id="456" name="Google Shape;456;p6"/>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457" name="Google Shape;457;p6"/>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58" name="Google Shape;458;p6"/>
            <p:cNvGrpSpPr/>
            <p:nvPr/>
          </p:nvGrpSpPr>
          <p:grpSpPr>
            <a:xfrm>
              <a:off x="812189" y="664537"/>
              <a:ext cx="800559" cy="204209"/>
              <a:chOff x="747420" y="664537"/>
              <a:chExt cx="800559" cy="204209"/>
            </a:xfrm>
          </p:grpSpPr>
          <p:grpSp>
            <p:nvGrpSpPr>
              <p:cNvPr id="459" name="Google Shape;459;p6"/>
              <p:cNvGrpSpPr/>
              <p:nvPr/>
            </p:nvGrpSpPr>
            <p:grpSpPr>
              <a:xfrm>
                <a:off x="1339984" y="664537"/>
                <a:ext cx="207995" cy="204209"/>
                <a:chOff x="1541700" y="658850"/>
                <a:chExt cx="253838" cy="249218"/>
              </a:xfrm>
            </p:grpSpPr>
            <p:sp>
              <p:nvSpPr>
                <p:cNvPr id="460" name="Google Shape;460;p6"/>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6"/>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463" name="Google Shape;463;p6"/>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grpSp>
        <p:nvGrpSpPr>
          <p:cNvPr id="464" name="Google Shape;464;p6"/>
          <p:cNvGrpSpPr/>
          <p:nvPr/>
        </p:nvGrpSpPr>
        <p:grpSpPr>
          <a:xfrm>
            <a:off x="4642612" y="4198877"/>
            <a:ext cx="1124259" cy="572702"/>
            <a:chOff x="2094425" y="748900"/>
            <a:chExt cx="887900" cy="452300"/>
          </a:xfrm>
        </p:grpSpPr>
        <p:sp>
          <p:nvSpPr>
            <p:cNvPr id="465" name="Google Shape;465;p6"/>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6"/>
          <p:cNvSpPr/>
          <p:nvPr/>
        </p:nvSpPr>
        <p:spPr>
          <a:xfrm>
            <a:off x="720000" y="4148525"/>
            <a:ext cx="644596" cy="518777"/>
          </a:xfrm>
          <a:custGeom>
            <a:rect b="b" l="l" r="r" t="t"/>
            <a:pathLst>
              <a:path extrusionOk="0" h="19280" w="23956">
                <a:moveTo>
                  <a:pt x="14843" y="0"/>
                </a:moveTo>
                <a:lnTo>
                  <a:pt x="10546" y="7402"/>
                </a:lnTo>
                <a:lnTo>
                  <a:pt x="4119" y="995"/>
                </a:lnTo>
                <a:lnTo>
                  <a:pt x="8795" y="7402"/>
                </a:lnTo>
                <a:lnTo>
                  <a:pt x="1" y="7163"/>
                </a:lnTo>
                <a:lnTo>
                  <a:pt x="7999" y="9551"/>
                </a:lnTo>
                <a:lnTo>
                  <a:pt x="637" y="14942"/>
                </a:lnTo>
                <a:lnTo>
                  <a:pt x="8854" y="12356"/>
                </a:lnTo>
                <a:lnTo>
                  <a:pt x="8854" y="12356"/>
                </a:lnTo>
                <a:cubicBezTo>
                  <a:pt x="8854" y="12356"/>
                  <a:pt x="8158" y="19240"/>
                  <a:pt x="8417" y="19280"/>
                </a:cubicBezTo>
                <a:cubicBezTo>
                  <a:pt x="8417" y="19280"/>
                  <a:pt x="8418" y="19280"/>
                  <a:pt x="8418" y="19280"/>
                </a:cubicBezTo>
                <a:cubicBezTo>
                  <a:pt x="8702" y="19280"/>
                  <a:pt x="11063" y="12436"/>
                  <a:pt x="11063" y="12436"/>
                </a:cubicBezTo>
                <a:lnTo>
                  <a:pt x="19220" y="17867"/>
                </a:lnTo>
                <a:lnTo>
                  <a:pt x="19220" y="17867"/>
                </a:lnTo>
                <a:lnTo>
                  <a:pt x="13252" y="10824"/>
                </a:lnTo>
                <a:lnTo>
                  <a:pt x="23956" y="10864"/>
                </a:lnTo>
                <a:lnTo>
                  <a:pt x="13351" y="8337"/>
                </a:lnTo>
                <a:lnTo>
                  <a:pt x="1484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txBox="1"/>
          <p:nvPr>
            <p:ph type="title"/>
          </p:nvPr>
        </p:nvSpPr>
        <p:spPr>
          <a:xfrm>
            <a:off x="720000" y="445025"/>
            <a:ext cx="77040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2" name="Shape 472"/>
        <p:cNvGrpSpPr/>
        <p:nvPr/>
      </p:nvGrpSpPr>
      <p:grpSpPr>
        <a:xfrm>
          <a:off x="0" y="0"/>
          <a:ext cx="0" cy="0"/>
          <a:chOff x="0" y="0"/>
          <a:chExt cx="0" cy="0"/>
        </a:xfrm>
      </p:grpSpPr>
      <p:grpSp>
        <p:nvGrpSpPr>
          <p:cNvPr id="473" name="Google Shape;473;p7"/>
          <p:cNvGrpSpPr/>
          <p:nvPr/>
        </p:nvGrpSpPr>
        <p:grpSpPr>
          <a:xfrm>
            <a:off x="-23004" y="-1"/>
            <a:ext cx="9177565" cy="5143390"/>
            <a:chOff x="-23004" y="-1"/>
            <a:chExt cx="9177565" cy="5143390"/>
          </a:xfrm>
        </p:grpSpPr>
        <p:sp>
          <p:nvSpPr>
            <p:cNvPr id="474" name="Google Shape;474;p7"/>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7"/>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7"/>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7"/>
          <p:cNvSpPr/>
          <p:nvPr/>
        </p:nvSpPr>
        <p:spPr>
          <a:xfrm>
            <a:off x="600600" y="1014000"/>
            <a:ext cx="7942800" cy="3748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
          <p:cNvSpPr/>
          <p:nvPr/>
        </p:nvSpPr>
        <p:spPr>
          <a:xfrm rot="-168325">
            <a:off x="530038" y="732059"/>
            <a:ext cx="1744607" cy="1314180"/>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
          <p:cNvSpPr/>
          <p:nvPr/>
        </p:nvSpPr>
        <p:spPr>
          <a:xfrm>
            <a:off x="5386200" y="2245899"/>
            <a:ext cx="3217342" cy="2516800"/>
          </a:xfrm>
          <a:custGeom>
            <a:rect b="b" l="l" r="r" t="t"/>
            <a:pathLst>
              <a:path extrusionOk="0" h="72187" w="92280">
                <a:moveTo>
                  <a:pt x="73965" y="0"/>
                </a:moveTo>
                <a:cubicBezTo>
                  <a:pt x="71241" y="0"/>
                  <a:pt x="68528" y="633"/>
                  <a:pt x="66136" y="1964"/>
                </a:cubicBezTo>
                <a:cubicBezTo>
                  <a:pt x="62952" y="3754"/>
                  <a:pt x="60306" y="6580"/>
                  <a:pt x="56824" y="7674"/>
                </a:cubicBezTo>
                <a:cubicBezTo>
                  <a:pt x="55680" y="8036"/>
                  <a:pt x="54508" y="8192"/>
                  <a:pt x="53328" y="8192"/>
                </a:cubicBezTo>
                <a:cubicBezTo>
                  <a:pt x="50488" y="8192"/>
                  <a:pt x="47603" y="7286"/>
                  <a:pt x="44946" y="6162"/>
                </a:cubicBezTo>
                <a:cubicBezTo>
                  <a:pt x="41206" y="4570"/>
                  <a:pt x="37585" y="2501"/>
                  <a:pt x="33566" y="1844"/>
                </a:cubicBezTo>
                <a:cubicBezTo>
                  <a:pt x="32573" y="1682"/>
                  <a:pt x="31585" y="1606"/>
                  <a:pt x="30604" y="1606"/>
                </a:cubicBezTo>
                <a:cubicBezTo>
                  <a:pt x="25317" y="1606"/>
                  <a:pt x="20260" y="3836"/>
                  <a:pt x="15997" y="6958"/>
                </a:cubicBezTo>
                <a:cubicBezTo>
                  <a:pt x="11540" y="10221"/>
                  <a:pt x="8138" y="14856"/>
                  <a:pt x="5711" y="19910"/>
                </a:cubicBezTo>
                <a:cubicBezTo>
                  <a:pt x="4636" y="22119"/>
                  <a:pt x="3761" y="24426"/>
                  <a:pt x="3065" y="26734"/>
                </a:cubicBezTo>
                <a:cubicBezTo>
                  <a:pt x="1194" y="32962"/>
                  <a:pt x="1" y="40503"/>
                  <a:pt x="1950" y="46830"/>
                </a:cubicBezTo>
                <a:cubicBezTo>
                  <a:pt x="3025" y="50292"/>
                  <a:pt x="5154" y="53316"/>
                  <a:pt x="7462" y="56101"/>
                </a:cubicBezTo>
                <a:cubicBezTo>
                  <a:pt x="13430" y="63403"/>
                  <a:pt x="21150" y="69790"/>
                  <a:pt x="30382" y="71700"/>
                </a:cubicBezTo>
                <a:cubicBezTo>
                  <a:pt x="31973" y="72026"/>
                  <a:pt x="33611" y="72186"/>
                  <a:pt x="35253" y="72186"/>
                </a:cubicBezTo>
                <a:cubicBezTo>
                  <a:pt x="43141" y="72186"/>
                  <a:pt x="51141" y="68475"/>
                  <a:pt x="54616" y="61493"/>
                </a:cubicBezTo>
                <a:cubicBezTo>
                  <a:pt x="56128" y="58449"/>
                  <a:pt x="56725" y="55027"/>
                  <a:pt x="57899" y="51843"/>
                </a:cubicBezTo>
                <a:cubicBezTo>
                  <a:pt x="59948" y="46312"/>
                  <a:pt x="63828" y="41478"/>
                  <a:pt x="68802" y="38274"/>
                </a:cubicBezTo>
                <a:cubicBezTo>
                  <a:pt x="74532" y="34593"/>
                  <a:pt x="81675" y="32982"/>
                  <a:pt x="86370" y="28048"/>
                </a:cubicBezTo>
                <a:cubicBezTo>
                  <a:pt x="91802" y="22317"/>
                  <a:pt x="92279" y="12568"/>
                  <a:pt x="87445" y="6321"/>
                </a:cubicBezTo>
                <a:cubicBezTo>
                  <a:pt x="84285" y="2251"/>
                  <a:pt x="79103" y="0"/>
                  <a:pt x="7396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7"/>
          <p:cNvGrpSpPr/>
          <p:nvPr/>
        </p:nvGrpSpPr>
        <p:grpSpPr>
          <a:xfrm>
            <a:off x="4724885" y="1014010"/>
            <a:ext cx="661304" cy="1130412"/>
            <a:chOff x="478350" y="474400"/>
            <a:chExt cx="344250" cy="588450"/>
          </a:xfrm>
        </p:grpSpPr>
        <p:sp>
          <p:nvSpPr>
            <p:cNvPr id="536" name="Google Shape;536;p7"/>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7"/>
          <p:cNvGrpSpPr/>
          <p:nvPr/>
        </p:nvGrpSpPr>
        <p:grpSpPr>
          <a:xfrm>
            <a:off x="600600" y="519300"/>
            <a:ext cx="7942800" cy="494700"/>
            <a:chOff x="600600" y="519300"/>
            <a:chExt cx="7942800" cy="494700"/>
          </a:xfrm>
        </p:grpSpPr>
        <p:sp>
          <p:nvSpPr>
            <p:cNvPr id="539" name="Google Shape;539;p7"/>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7"/>
            <p:cNvGrpSpPr/>
            <p:nvPr/>
          </p:nvGrpSpPr>
          <p:grpSpPr>
            <a:xfrm>
              <a:off x="7542569" y="681111"/>
              <a:ext cx="789243" cy="171052"/>
              <a:chOff x="733775" y="310686"/>
              <a:chExt cx="789243" cy="171052"/>
            </a:xfrm>
          </p:grpSpPr>
          <p:sp>
            <p:nvSpPr>
              <p:cNvPr id="541" name="Google Shape;541;p7"/>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542" name="Google Shape;542;p7"/>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543" name="Google Shape;543;p7"/>
              <p:cNvGrpSpPr/>
              <p:nvPr/>
            </p:nvGrpSpPr>
            <p:grpSpPr>
              <a:xfrm>
                <a:off x="1015525" y="313175"/>
                <a:ext cx="184510" cy="164017"/>
                <a:chOff x="7228702" y="774508"/>
                <a:chExt cx="285046" cy="253347"/>
              </a:xfrm>
            </p:grpSpPr>
            <p:grpSp>
              <p:nvGrpSpPr>
                <p:cNvPr id="544" name="Google Shape;544;p7"/>
                <p:cNvGrpSpPr/>
                <p:nvPr/>
              </p:nvGrpSpPr>
              <p:grpSpPr>
                <a:xfrm>
                  <a:off x="7313001" y="774508"/>
                  <a:ext cx="200747" cy="228523"/>
                  <a:chOff x="7313001" y="774508"/>
                  <a:chExt cx="200747" cy="228523"/>
                </a:xfrm>
              </p:grpSpPr>
              <p:sp>
                <p:nvSpPr>
                  <p:cNvPr id="545" name="Google Shape;545;p7"/>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546" name="Google Shape;546;p7"/>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7"/>
                <p:cNvGrpSpPr/>
                <p:nvPr/>
              </p:nvGrpSpPr>
              <p:grpSpPr>
                <a:xfrm>
                  <a:off x="7228702" y="809455"/>
                  <a:ext cx="200757" cy="218400"/>
                  <a:chOff x="7269477" y="781280"/>
                  <a:chExt cx="200757" cy="218400"/>
                </a:xfrm>
              </p:grpSpPr>
              <p:sp>
                <p:nvSpPr>
                  <p:cNvPr id="548" name="Google Shape;548;p7"/>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549" name="Google Shape;549;p7"/>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50" name="Google Shape;550;p7"/>
            <p:cNvGrpSpPr/>
            <p:nvPr/>
          </p:nvGrpSpPr>
          <p:grpSpPr>
            <a:xfrm>
              <a:off x="812189" y="664537"/>
              <a:ext cx="800559" cy="204209"/>
              <a:chOff x="747420" y="664537"/>
              <a:chExt cx="800559" cy="204209"/>
            </a:xfrm>
          </p:grpSpPr>
          <p:grpSp>
            <p:nvGrpSpPr>
              <p:cNvPr id="551" name="Google Shape;551;p7"/>
              <p:cNvGrpSpPr/>
              <p:nvPr/>
            </p:nvGrpSpPr>
            <p:grpSpPr>
              <a:xfrm>
                <a:off x="1339984" y="664537"/>
                <a:ext cx="207995" cy="204209"/>
                <a:chOff x="1541700" y="658850"/>
                <a:chExt cx="253838" cy="249218"/>
              </a:xfrm>
            </p:grpSpPr>
            <p:sp>
              <p:nvSpPr>
                <p:cNvPr id="552" name="Google Shape;552;p7"/>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7"/>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555" name="Google Shape;555;p7"/>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556" name="Google Shape;556;p7"/>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txBox="1"/>
          <p:nvPr>
            <p:ph type="title"/>
          </p:nvPr>
        </p:nvSpPr>
        <p:spPr>
          <a:xfrm>
            <a:off x="1107800" y="1420900"/>
            <a:ext cx="3464100" cy="14415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algn="l">
              <a:spcBef>
                <a:spcPts val="0"/>
              </a:spcBef>
              <a:spcAft>
                <a:spcPts val="0"/>
              </a:spcAft>
              <a:buSzPts val="3000"/>
              <a:buNone/>
              <a:defRPr>
                <a:solidFill>
                  <a:schemeClr val="accent3"/>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58" name="Google Shape;558;p7"/>
          <p:cNvSpPr txBox="1"/>
          <p:nvPr>
            <p:ph idx="1" type="subTitle"/>
          </p:nvPr>
        </p:nvSpPr>
        <p:spPr>
          <a:xfrm>
            <a:off x="1107800" y="3225200"/>
            <a:ext cx="3464100" cy="11304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sz="18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9" name="Shape 559"/>
        <p:cNvGrpSpPr/>
        <p:nvPr/>
      </p:nvGrpSpPr>
      <p:grpSpPr>
        <a:xfrm>
          <a:off x="0" y="0"/>
          <a:ext cx="0" cy="0"/>
          <a:chOff x="0" y="0"/>
          <a:chExt cx="0" cy="0"/>
        </a:xfrm>
      </p:grpSpPr>
      <p:grpSp>
        <p:nvGrpSpPr>
          <p:cNvPr id="560" name="Google Shape;560;p8"/>
          <p:cNvGrpSpPr/>
          <p:nvPr/>
        </p:nvGrpSpPr>
        <p:grpSpPr>
          <a:xfrm>
            <a:off x="-23004" y="-1"/>
            <a:ext cx="9177565" cy="5143390"/>
            <a:chOff x="-23004" y="-1"/>
            <a:chExt cx="9177565" cy="5143390"/>
          </a:xfrm>
        </p:grpSpPr>
        <p:sp>
          <p:nvSpPr>
            <p:cNvPr id="561" name="Google Shape;561;p8"/>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8"/>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8"/>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8"/>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8"/>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8"/>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8"/>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8"/>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8"/>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8"/>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8"/>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8"/>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8"/>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8"/>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8"/>
          <p:cNvSpPr/>
          <p:nvPr/>
        </p:nvSpPr>
        <p:spPr>
          <a:xfrm>
            <a:off x="946050" y="1089175"/>
            <a:ext cx="7251900" cy="3381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rot="10411114">
            <a:off x="6721849" y="3323610"/>
            <a:ext cx="1549562" cy="1135557"/>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rot="1939918">
            <a:off x="821244" y="767908"/>
            <a:ext cx="1415514" cy="1066325"/>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rot="-1587840">
            <a:off x="644592" y="1357097"/>
            <a:ext cx="1056515" cy="1305738"/>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rot="-1662243">
            <a:off x="1053152" y="1448485"/>
            <a:ext cx="662913" cy="773659"/>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8"/>
          <p:cNvGrpSpPr/>
          <p:nvPr/>
        </p:nvGrpSpPr>
        <p:grpSpPr>
          <a:xfrm rot="-5400000">
            <a:off x="7454887" y="3245981"/>
            <a:ext cx="993205" cy="505943"/>
            <a:chOff x="2094425" y="748900"/>
            <a:chExt cx="887900" cy="452300"/>
          </a:xfrm>
        </p:grpSpPr>
        <p:sp>
          <p:nvSpPr>
            <p:cNvPr id="625" name="Google Shape;625;p8"/>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8"/>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8"/>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9" name="Google Shape;629;p8"/>
          <p:cNvSpPr/>
          <p:nvPr/>
        </p:nvSpPr>
        <p:spPr>
          <a:xfrm rot="1262237">
            <a:off x="7201702" y="975249"/>
            <a:ext cx="925479" cy="797850"/>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8"/>
          <p:cNvGrpSpPr/>
          <p:nvPr/>
        </p:nvGrpSpPr>
        <p:grpSpPr>
          <a:xfrm>
            <a:off x="946050" y="672163"/>
            <a:ext cx="7251900" cy="417000"/>
            <a:chOff x="946050" y="672163"/>
            <a:chExt cx="7251900" cy="417000"/>
          </a:xfrm>
        </p:grpSpPr>
        <p:sp>
          <p:nvSpPr>
            <p:cNvPr id="631" name="Google Shape;631;p8"/>
            <p:cNvSpPr/>
            <p:nvPr/>
          </p:nvSpPr>
          <p:spPr>
            <a:xfrm>
              <a:off x="946050" y="672163"/>
              <a:ext cx="7251900" cy="4170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8"/>
            <p:cNvGrpSpPr/>
            <p:nvPr/>
          </p:nvGrpSpPr>
          <p:grpSpPr>
            <a:xfrm>
              <a:off x="7209519" y="794061"/>
              <a:ext cx="789243" cy="171052"/>
              <a:chOff x="733775" y="310686"/>
              <a:chExt cx="789243" cy="171052"/>
            </a:xfrm>
          </p:grpSpPr>
          <p:sp>
            <p:nvSpPr>
              <p:cNvPr id="633" name="Google Shape;633;p8"/>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634" name="Google Shape;634;p8"/>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635" name="Google Shape;635;p8"/>
              <p:cNvGrpSpPr/>
              <p:nvPr/>
            </p:nvGrpSpPr>
            <p:grpSpPr>
              <a:xfrm>
                <a:off x="1015525" y="313175"/>
                <a:ext cx="184510" cy="164017"/>
                <a:chOff x="7228702" y="774508"/>
                <a:chExt cx="285046" cy="253347"/>
              </a:xfrm>
            </p:grpSpPr>
            <p:grpSp>
              <p:nvGrpSpPr>
                <p:cNvPr id="636" name="Google Shape;636;p8"/>
                <p:cNvGrpSpPr/>
                <p:nvPr/>
              </p:nvGrpSpPr>
              <p:grpSpPr>
                <a:xfrm>
                  <a:off x="7313001" y="774508"/>
                  <a:ext cx="200747" cy="228523"/>
                  <a:chOff x="7313001" y="774508"/>
                  <a:chExt cx="200747" cy="228523"/>
                </a:xfrm>
              </p:grpSpPr>
              <p:sp>
                <p:nvSpPr>
                  <p:cNvPr id="637" name="Google Shape;637;p8"/>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638" name="Google Shape;638;p8"/>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8"/>
                <p:cNvGrpSpPr/>
                <p:nvPr/>
              </p:nvGrpSpPr>
              <p:grpSpPr>
                <a:xfrm>
                  <a:off x="7228702" y="809455"/>
                  <a:ext cx="200757" cy="218400"/>
                  <a:chOff x="7269477" y="781280"/>
                  <a:chExt cx="200757" cy="218400"/>
                </a:xfrm>
              </p:grpSpPr>
              <p:sp>
                <p:nvSpPr>
                  <p:cNvPr id="640" name="Google Shape;640;p8"/>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641" name="Google Shape;641;p8"/>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42" name="Google Shape;642;p8"/>
            <p:cNvGrpSpPr/>
            <p:nvPr/>
          </p:nvGrpSpPr>
          <p:grpSpPr>
            <a:xfrm>
              <a:off x="1145239" y="777487"/>
              <a:ext cx="800559" cy="204209"/>
              <a:chOff x="747420" y="664537"/>
              <a:chExt cx="800559" cy="204209"/>
            </a:xfrm>
          </p:grpSpPr>
          <p:grpSp>
            <p:nvGrpSpPr>
              <p:cNvPr id="643" name="Google Shape;643;p8"/>
              <p:cNvGrpSpPr/>
              <p:nvPr/>
            </p:nvGrpSpPr>
            <p:grpSpPr>
              <a:xfrm>
                <a:off x="1339984" y="664537"/>
                <a:ext cx="207995" cy="204209"/>
                <a:chOff x="1541700" y="658850"/>
                <a:chExt cx="253838" cy="249218"/>
              </a:xfrm>
            </p:grpSpPr>
            <p:sp>
              <p:nvSpPr>
                <p:cNvPr id="644" name="Google Shape;644;p8"/>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8"/>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8"/>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647" name="Google Shape;647;p8"/>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648" name="Google Shape;648;p8"/>
          <p:cNvSpPr/>
          <p:nvPr/>
        </p:nvSpPr>
        <p:spPr>
          <a:xfrm>
            <a:off x="946050" y="1089176"/>
            <a:ext cx="7251900" cy="338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txBox="1"/>
          <p:nvPr>
            <p:ph type="title"/>
          </p:nvPr>
        </p:nvSpPr>
        <p:spPr>
          <a:xfrm>
            <a:off x="2106600" y="1544325"/>
            <a:ext cx="4930800" cy="2451300"/>
          </a:xfrm>
          <a:prstGeom prst="rect">
            <a:avLst/>
          </a:prstGeom>
        </p:spPr>
        <p:txBody>
          <a:bodyPr anchorCtr="0" anchor="ctr" bIns="0" lIns="0" spcFirstLastPara="1" rIns="0" wrap="square" tIns="0">
            <a:noAutofit/>
          </a:bodyPr>
          <a:lstStyle>
            <a:lvl1pPr lvl="0" algn="ctr">
              <a:lnSpc>
                <a:spcPct val="70000"/>
              </a:lnSpc>
              <a:spcBef>
                <a:spcPts val="0"/>
              </a:spcBef>
              <a:spcAft>
                <a:spcPts val="0"/>
              </a:spcAft>
              <a:buSzPts val="4800"/>
              <a:buNone/>
              <a:defRPr sz="9100">
                <a:solidFill>
                  <a:schemeClr val="accent3"/>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0" name="Shape 650"/>
        <p:cNvGrpSpPr/>
        <p:nvPr/>
      </p:nvGrpSpPr>
      <p:grpSpPr>
        <a:xfrm>
          <a:off x="0" y="0"/>
          <a:ext cx="0" cy="0"/>
          <a:chOff x="0" y="0"/>
          <a:chExt cx="0" cy="0"/>
        </a:xfrm>
      </p:grpSpPr>
      <p:grpSp>
        <p:nvGrpSpPr>
          <p:cNvPr id="651" name="Google Shape;651;p9"/>
          <p:cNvGrpSpPr/>
          <p:nvPr/>
        </p:nvGrpSpPr>
        <p:grpSpPr>
          <a:xfrm>
            <a:off x="-23004" y="-1"/>
            <a:ext cx="9177565" cy="5143390"/>
            <a:chOff x="-23004" y="-1"/>
            <a:chExt cx="9177565" cy="5143390"/>
          </a:xfrm>
        </p:grpSpPr>
        <p:sp>
          <p:nvSpPr>
            <p:cNvPr id="652" name="Google Shape;652;p9"/>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650686"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9986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1346531"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1672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9"/>
            <p:cNvSpPr/>
            <p:nvPr/>
          </p:nvSpPr>
          <p:spPr>
            <a:xfrm>
              <a:off x="2020208"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9"/>
            <p:cNvSpPr/>
            <p:nvPr/>
          </p:nvSpPr>
          <p:spPr>
            <a:xfrm>
              <a:off x="236813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26941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3041740"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338966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3715752"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
            <p:cNvSpPr/>
            <p:nvPr/>
          </p:nvSpPr>
          <p:spPr>
            <a:xfrm>
              <a:off x="406333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
            <p:cNvSpPr/>
            <p:nvPr/>
          </p:nvSpPr>
          <p:spPr>
            <a:xfrm>
              <a:off x="4411262"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
            <p:cNvSpPr/>
            <p:nvPr/>
          </p:nvSpPr>
          <p:spPr>
            <a:xfrm>
              <a:off x="-23004" y="84988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23004" y="119780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23004" y="155450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23004" y="1880590"/>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23004" y="222851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23004" y="2576366"/>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
            <p:cNvSpPr/>
            <p:nvPr/>
          </p:nvSpPr>
          <p:spPr>
            <a:xfrm>
              <a:off x="-23004" y="2902455"/>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9"/>
            <p:cNvSpPr/>
            <p:nvPr/>
          </p:nvSpPr>
          <p:spPr>
            <a:xfrm>
              <a:off x="-23004" y="3250042"/>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
            <p:cNvSpPr/>
            <p:nvPr/>
          </p:nvSpPr>
          <p:spPr>
            <a:xfrm>
              <a:off x="-23004" y="3597964"/>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
            <p:cNvSpPr/>
            <p:nvPr/>
          </p:nvSpPr>
          <p:spPr>
            <a:xfrm>
              <a:off x="-23004" y="392405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23004" y="4271639"/>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23004" y="4619561"/>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4732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505868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5406608"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57541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608028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64282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6775795"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710188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7449807"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7797394"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8123417"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8471339"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4732600" y="84988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a:off x="4732600" y="119780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4732600" y="155450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4732600" y="1880590"/>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4732600" y="222851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4732600" y="2576366"/>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4732600" y="2902455"/>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4732600" y="3250042"/>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4732600" y="3597964"/>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4732600" y="392405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4732600" y="4271639"/>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4732600" y="4619561"/>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9"/>
          <p:cNvSpPr/>
          <p:nvPr/>
        </p:nvSpPr>
        <p:spPr>
          <a:xfrm>
            <a:off x="946175" y="1068675"/>
            <a:ext cx="7251900" cy="340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rot="1888520">
            <a:off x="806999" y="808085"/>
            <a:ext cx="1884485" cy="1419556"/>
          </a:xfrm>
          <a:custGeom>
            <a:rect b="b" l="l" r="r" t="t"/>
            <a:pathLst>
              <a:path extrusionOk="0" h="10387" w="13789">
                <a:moveTo>
                  <a:pt x="5267" y="0"/>
                </a:moveTo>
                <a:cubicBezTo>
                  <a:pt x="4358" y="0"/>
                  <a:pt x="3499" y="191"/>
                  <a:pt x="2786" y="634"/>
                </a:cubicBezTo>
                <a:cubicBezTo>
                  <a:pt x="1234" y="1649"/>
                  <a:pt x="1" y="4573"/>
                  <a:pt x="1035" y="6623"/>
                </a:cubicBezTo>
                <a:cubicBezTo>
                  <a:pt x="2262" y="8933"/>
                  <a:pt x="5711" y="10386"/>
                  <a:pt x="8376" y="10386"/>
                </a:cubicBezTo>
                <a:cubicBezTo>
                  <a:pt x="8695" y="10386"/>
                  <a:pt x="9002" y="10366"/>
                  <a:pt x="9292" y="10323"/>
                </a:cubicBezTo>
                <a:cubicBezTo>
                  <a:pt x="12615" y="9846"/>
                  <a:pt x="13789" y="5309"/>
                  <a:pt x="11819" y="2942"/>
                </a:cubicBezTo>
                <a:cubicBezTo>
                  <a:pt x="10514" y="1376"/>
                  <a:pt x="7709" y="0"/>
                  <a:pt x="52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2" name="Google Shape;712;p9"/>
          <p:cNvGrpSpPr/>
          <p:nvPr/>
        </p:nvGrpSpPr>
        <p:grpSpPr>
          <a:xfrm>
            <a:off x="946050" y="672163"/>
            <a:ext cx="7251900" cy="417000"/>
            <a:chOff x="946050" y="672163"/>
            <a:chExt cx="7251900" cy="417000"/>
          </a:xfrm>
        </p:grpSpPr>
        <p:sp>
          <p:nvSpPr>
            <p:cNvPr id="713" name="Google Shape;713;p9"/>
            <p:cNvSpPr/>
            <p:nvPr/>
          </p:nvSpPr>
          <p:spPr>
            <a:xfrm>
              <a:off x="946050" y="672163"/>
              <a:ext cx="7251900" cy="4170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9"/>
            <p:cNvGrpSpPr/>
            <p:nvPr/>
          </p:nvGrpSpPr>
          <p:grpSpPr>
            <a:xfrm>
              <a:off x="7209519" y="794061"/>
              <a:ext cx="789243" cy="171052"/>
              <a:chOff x="733775" y="310686"/>
              <a:chExt cx="789243" cy="171052"/>
            </a:xfrm>
          </p:grpSpPr>
          <p:sp>
            <p:nvSpPr>
              <p:cNvPr id="715" name="Google Shape;715;p9"/>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716" name="Google Shape;716;p9"/>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717" name="Google Shape;717;p9"/>
              <p:cNvGrpSpPr/>
              <p:nvPr/>
            </p:nvGrpSpPr>
            <p:grpSpPr>
              <a:xfrm>
                <a:off x="1015525" y="313175"/>
                <a:ext cx="184510" cy="164017"/>
                <a:chOff x="7228702" y="774508"/>
                <a:chExt cx="285046" cy="253347"/>
              </a:xfrm>
            </p:grpSpPr>
            <p:grpSp>
              <p:nvGrpSpPr>
                <p:cNvPr id="718" name="Google Shape;718;p9"/>
                <p:cNvGrpSpPr/>
                <p:nvPr/>
              </p:nvGrpSpPr>
              <p:grpSpPr>
                <a:xfrm>
                  <a:off x="7313001" y="774508"/>
                  <a:ext cx="200747" cy="228523"/>
                  <a:chOff x="7313001" y="774508"/>
                  <a:chExt cx="200747" cy="228523"/>
                </a:xfrm>
              </p:grpSpPr>
              <p:sp>
                <p:nvSpPr>
                  <p:cNvPr id="719" name="Google Shape;719;p9"/>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720" name="Google Shape;720;p9"/>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9"/>
                <p:cNvGrpSpPr/>
                <p:nvPr/>
              </p:nvGrpSpPr>
              <p:grpSpPr>
                <a:xfrm>
                  <a:off x="7228702" y="809455"/>
                  <a:ext cx="200757" cy="218400"/>
                  <a:chOff x="7269477" y="781280"/>
                  <a:chExt cx="200757" cy="218400"/>
                </a:xfrm>
              </p:grpSpPr>
              <p:sp>
                <p:nvSpPr>
                  <p:cNvPr id="722" name="Google Shape;722;p9"/>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723" name="Google Shape;723;p9"/>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24" name="Google Shape;724;p9"/>
            <p:cNvGrpSpPr/>
            <p:nvPr/>
          </p:nvGrpSpPr>
          <p:grpSpPr>
            <a:xfrm>
              <a:off x="1145239" y="777487"/>
              <a:ext cx="800559" cy="204209"/>
              <a:chOff x="747420" y="664537"/>
              <a:chExt cx="800559" cy="204209"/>
            </a:xfrm>
          </p:grpSpPr>
          <p:grpSp>
            <p:nvGrpSpPr>
              <p:cNvPr id="725" name="Google Shape;725;p9"/>
              <p:cNvGrpSpPr/>
              <p:nvPr/>
            </p:nvGrpSpPr>
            <p:grpSpPr>
              <a:xfrm>
                <a:off x="1339984" y="664537"/>
                <a:ext cx="207995" cy="204209"/>
                <a:chOff x="1541700" y="658850"/>
                <a:chExt cx="253838" cy="249218"/>
              </a:xfrm>
            </p:grpSpPr>
            <p:sp>
              <p:nvSpPr>
                <p:cNvPr id="726" name="Google Shape;726;p9"/>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9"/>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729" name="Google Shape;729;p9"/>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730" name="Google Shape;730;p9"/>
          <p:cNvSpPr/>
          <p:nvPr/>
        </p:nvSpPr>
        <p:spPr>
          <a:xfrm flipH="1" rot="7854059">
            <a:off x="6410582" y="3145827"/>
            <a:ext cx="1891661" cy="1386256"/>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
          <p:cNvSpPr/>
          <p:nvPr/>
        </p:nvSpPr>
        <p:spPr>
          <a:xfrm rot="-1540137">
            <a:off x="513092" y="1647646"/>
            <a:ext cx="1484106" cy="1848219"/>
          </a:xfrm>
          <a:custGeom>
            <a:rect b="b" l="l" r="r" t="t"/>
            <a:pathLst>
              <a:path extrusionOk="0" h="32684" w="26245">
                <a:moveTo>
                  <a:pt x="25587" y="2110"/>
                </a:moveTo>
                <a:lnTo>
                  <a:pt x="25289" y="2627"/>
                </a:lnTo>
                <a:cubicBezTo>
                  <a:pt x="25275" y="2634"/>
                  <a:pt x="25263" y="2638"/>
                  <a:pt x="25254" y="2638"/>
                </a:cubicBezTo>
                <a:cubicBezTo>
                  <a:pt x="25209" y="2638"/>
                  <a:pt x="25209" y="2566"/>
                  <a:pt x="25209" y="2468"/>
                </a:cubicBezTo>
                <a:cubicBezTo>
                  <a:pt x="25209" y="2508"/>
                  <a:pt x="25190" y="2548"/>
                  <a:pt x="25170" y="2568"/>
                </a:cubicBezTo>
                <a:cubicBezTo>
                  <a:pt x="25132" y="2605"/>
                  <a:pt x="25102" y="2619"/>
                  <a:pt x="25080" y="2619"/>
                </a:cubicBezTo>
                <a:cubicBezTo>
                  <a:pt x="25068" y="2619"/>
                  <a:pt x="25058" y="2615"/>
                  <a:pt x="25050" y="2607"/>
                </a:cubicBezTo>
                <a:cubicBezTo>
                  <a:pt x="25110" y="2528"/>
                  <a:pt x="25150" y="2468"/>
                  <a:pt x="25209" y="2388"/>
                </a:cubicBezTo>
                <a:cubicBezTo>
                  <a:pt x="25209" y="2428"/>
                  <a:pt x="25209" y="2448"/>
                  <a:pt x="25209" y="2468"/>
                </a:cubicBezTo>
                <a:cubicBezTo>
                  <a:pt x="25229" y="2428"/>
                  <a:pt x="25229" y="2388"/>
                  <a:pt x="25249" y="2349"/>
                </a:cubicBezTo>
                <a:cubicBezTo>
                  <a:pt x="25269" y="2309"/>
                  <a:pt x="25309" y="2269"/>
                  <a:pt x="25329" y="2249"/>
                </a:cubicBezTo>
                <a:cubicBezTo>
                  <a:pt x="25428" y="2190"/>
                  <a:pt x="25528" y="2150"/>
                  <a:pt x="25587" y="2110"/>
                </a:cubicBezTo>
                <a:close/>
                <a:moveTo>
                  <a:pt x="20872" y="7820"/>
                </a:moveTo>
                <a:lnTo>
                  <a:pt x="20832" y="8218"/>
                </a:lnTo>
                <a:cubicBezTo>
                  <a:pt x="20812" y="8158"/>
                  <a:pt x="20733" y="8119"/>
                  <a:pt x="20653" y="8079"/>
                </a:cubicBezTo>
                <a:cubicBezTo>
                  <a:pt x="20713" y="7979"/>
                  <a:pt x="20792" y="7900"/>
                  <a:pt x="20872" y="7820"/>
                </a:cubicBezTo>
                <a:close/>
                <a:moveTo>
                  <a:pt x="14784" y="11143"/>
                </a:moveTo>
                <a:lnTo>
                  <a:pt x="14784" y="11143"/>
                </a:lnTo>
                <a:cubicBezTo>
                  <a:pt x="14776" y="11155"/>
                  <a:pt x="14770" y="11167"/>
                  <a:pt x="14766" y="11177"/>
                </a:cubicBezTo>
                <a:lnTo>
                  <a:pt x="14766" y="11177"/>
                </a:lnTo>
                <a:cubicBezTo>
                  <a:pt x="14772" y="11166"/>
                  <a:pt x="14778" y="11154"/>
                  <a:pt x="14784" y="11143"/>
                </a:cubicBezTo>
                <a:close/>
                <a:moveTo>
                  <a:pt x="18047" y="11322"/>
                </a:moveTo>
                <a:cubicBezTo>
                  <a:pt x="18047" y="11600"/>
                  <a:pt x="18027" y="11879"/>
                  <a:pt x="17888" y="12138"/>
                </a:cubicBezTo>
                <a:lnTo>
                  <a:pt x="17768" y="12158"/>
                </a:lnTo>
                <a:lnTo>
                  <a:pt x="17569" y="12555"/>
                </a:lnTo>
                <a:cubicBezTo>
                  <a:pt x="17569" y="12416"/>
                  <a:pt x="17569" y="12158"/>
                  <a:pt x="17609" y="11899"/>
                </a:cubicBezTo>
                <a:cubicBezTo>
                  <a:pt x="17748" y="11700"/>
                  <a:pt x="17908" y="11521"/>
                  <a:pt x="18047" y="11322"/>
                </a:cubicBezTo>
                <a:close/>
                <a:moveTo>
                  <a:pt x="16157" y="13729"/>
                </a:moveTo>
                <a:cubicBezTo>
                  <a:pt x="16276" y="13809"/>
                  <a:pt x="16376" y="13928"/>
                  <a:pt x="16376" y="14008"/>
                </a:cubicBezTo>
                <a:cubicBezTo>
                  <a:pt x="16336" y="14028"/>
                  <a:pt x="15779" y="14465"/>
                  <a:pt x="15600" y="14525"/>
                </a:cubicBezTo>
                <a:lnTo>
                  <a:pt x="15520" y="14525"/>
                </a:lnTo>
                <a:cubicBezTo>
                  <a:pt x="15619" y="14386"/>
                  <a:pt x="15719" y="14267"/>
                  <a:pt x="15818" y="14147"/>
                </a:cubicBezTo>
                <a:lnTo>
                  <a:pt x="15978" y="14267"/>
                </a:lnTo>
                <a:lnTo>
                  <a:pt x="15858" y="14087"/>
                </a:lnTo>
                <a:cubicBezTo>
                  <a:pt x="15958" y="13968"/>
                  <a:pt x="16057" y="13849"/>
                  <a:pt x="16157" y="13729"/>
                </a:cubicBezTo>
                <a:close/>
                <a:moveTo>
                  <a:pt x="14664" y="15600"/>
                </a:moveTo>
                <a:lnTo>
                  <a:pt x="14664" y="15600"/>
                </a:lnTo>
                <a:cubicBezTo>
                  <a:pt x="14645" y="15719"/>
                  <a:pt x="14605" y="15838"/>
                  <a:pt x="14545" y="15938"/>
                </a:cubicBezTo>
                <a:cubicBezTo>
                  <a:pt x="14533" y="15915"/>
                  <a:pt x="14508" y="15905"/>
                  <a:pt x="14477" y="15905"/>
                </a:cubicBezTo>
                <a:cubicBezTo>
                  <a:pt x="14455" y="15905"/>
                  <a:pt x="14430" y="15910"/>
                  <a:pt x="14406" y="15918"/>
                </a:cubicBezTo>
                <a:cubicBezTo>
                  <a:pt x="14485" y="15818"/>
                  <a:pt x="14585" y="15699"/>
                  <a:pt x="14664" y="15600"/>
                </a:cubicBezTo>
                <a:close/>
                <a:moveTo>
                  <a:pt x="9153" y="18723"/>
                </a:moveTo>
                <a:cubicBezTo>
                  <a:pt x="9115" y="18809"/>
                  <a:pt x="9095" y="18840"/>
                  <a:pt x="9085" y="18840"/>
                </a:cubicBezTo>
                <a:cubicBezTo>
                  <a:pt x="9074" y="18840"/>
                  <a:pt x="9074" y="18804"/>
                  <a:pt x="9074" y="18763"/>
                </a:cubicBezTo>
                <a:lnTo>
                  <a:pt x="9153" y="18723"/>
                </a:lnTo>
                <a:close/>
                <a:moveTo>
                  <a:pt x="12098" y="18902"/>
                </a:moveTo>
                <a:lnTo>
                  <a:pt x="12098" y="18902"/>
                </a:lnTo>
                <a:cubicBezTo>
                  <a:pt x="12088" y="18909"/>
                  <a:pt x="12078" y="18917"/>
                  <a:pt x="12068" y="18925"/>
                </a:cubicBezTo>
                <a:lnTo>
                  <a:pt x="12068" y="18925"/>
                </a:lnTo>
                <a:cubicBezTo>
                  <a:pt x="12080" y="18917"/>
                  <a:pt x="12090" y="18910"/>
                  <a:pt x="12098" y="18902"/>
                </a:cubicBezTo>
                <a:close/>
                <a:moveTo>
                  <a:pt x="13152" y="17510"/>
                </a:moveTo>
                <a:cubicBezTo>
                  <a:pt x="13152" y="17728"/>
                  <a:pt x="13053" y="18067"/>
                  <a:pt x="12854" y="18425"/>
                </a:cubicBezTo>
                <a:cubicBezTo>
                  <a:pt x="12750" y="18593"/>
                  <a:pt x="12688" y="18638"/>
                  <a:pt x="12649" y="18638"/>
                </a:cubicBezTo>
                <a:cubicBezTo>
                  <a:pt x="12603" y="18638"/>
                  <a:pt x="12591" y="18571"/>
                  <a:pt x="12582" y="18571"/>
                </a:cubicBezTo>
                <a:cubicBezTo>
                  <a:pt x="12580" y="18571"/>
                  <a:pt x="12578" y="18575"/>
                  <a:pt x="12575" y="18584"/>
                </a:cubicBezTo>
                <a:cubicBezTo>
                  <a:pt x="11978" y="19280"/>
                  <a:pt x="12396" y="19440"/>
                  <a:pt x="11799" y="19937"/>
                </a:cubicBezTo>
                <a:cubicBezTo>
                  <a:pt x="11740" y="19969"/>
                  <a:pt x="11694" y="19982"/>
                  <a:pt x="11659" y="19982"/>
                </a:cubicBezTo>
                <a:cubicBezTo>
                  <a:pt x="11518" y="19982"/>
                  <a:pt x="11537" y="19778"/>
                  <a:pt x="11441" y="19778"/>
                </a:cubicBezTo>
                <a:cubicBezTo>
                  <a:pt x="11640" y="19420"/>
                  <a:pt x="11899" y="19340"/>
                  <a:pt x="12058" y="19121"/>
                </a:cubicBezTo>
                <a:lnTo>
                  <a:pt x="12058" y="19121"/>
                </a:lnTo>
                <a:lnTo>
                  <a:pt x="11799" y="19360"/>
                </a:lnTo>
                <a:cubicBezTo>
                  <a:pt x="11836" y="19232"/>
                  <a:pt x="11956" y="19021"/>
                  <a:pt x="12068" y="18925"/>
                </a:cubicBezTo>
                <a:lnTo>
                  <a:pt x="12068" y="18925"/>
                </a:lnTo>
                <a:cubicBezTo>
                  <a:pt x="12046" y="18940"/>
                  <a:pt x="12016" y="18957"/>
                  <a:pt x="11978" y="18982"/>
                </a:cubicBezTo>
                <a:cubicBezTo>
                  <a:pt x="12376" y="18485"/>
                  <a:pt x="12774" y="18007"/>
                  <a:pt x="13152" y="17510"/>
                </a:cubicBezTo>
                <a:close/>
                <a:moveTo>
                  <a:pt x="8835" y="23001"/>
                </a:moveTo>
                <a:lnTo>
                  <a:pt x="8815" y="23041"/>
                </a:lnTo>
                <a:cubicBezTo>
                  <a:pt x="8815" y="23021"/>
                  <a:pt x="8815" y="23021"/>
                  <a:pt x="8835" y="23001"/>
                </a:cubicBezTo>
                <a:close/>
                <a:moveTo>
                  <a:pt x="5902" y="23051"/>
                </a:moveTo>
                <a:cubicBezTo>
                  <a:pt x="5893" y="23053"/>
                  <a:pt x="5883" y="23056"/>
                  <a:pt x="5870" y="23061"/>
                </a:cubicBezTo>
                <a:cubicBezTo>
                  <a:pt x="5881" y="23058"/>
                  <a:pt x="5891" y="23055"/>
                  <a:pt x="5902" y="23051"/>
                </a:cubicBezTo>
                <a:close/>
                <a:moveTo>
                  <a:pt x="8735" y="23120"/>
                </a:moveTo>
                <a:lnTo>
                  <a:pt x="8735" y="23120"/>
                </a:lnTo>
                <a:cubicBezTo>
                  <a:pt x="8696" y="23260"/>
                  <a:pt x="8596" y="23419"/>
                  <a:pt x="8437" y="23518"/>
                </a:cubicBezTo>
                <a:cubicBezTo>
                  <a:pt x="8536" y="23399"/>
                  <a:pt x="8636" y="23260"/>
                  <a:pt x="8735" y="23120"/>
                </a:cubicBezTo>
                <a:close/>
                <a:moveTo>
                  <a:pt x="24632" y="1"/>
                </a:moveTo>
                <a:lnTo>
                  <a:pt x="24613" y="21"/>
                </a:lnTo>
                <a:cubicBezTo>
                  <a:pt x="24593" y="41"/>
                  <a:pt x="24573" y="61"/>
                  <a:pt x="24553" y="81"/>
                </a:cubicBezTo>
                <a:cubicBezTo>
                  <a:pt x="24513" y="120"/>
                  <a:pt x="24473" y="180"/>
                  <a:pt x="24414" y="220"/>
                </a:cubicBezTo>
                <a:lnTo>
                  <a:pt x="24533" y="160"/>
                </a:lnTo>
                <a:lnTo>
                  <a:pt x="24533" y="160"/>
                </a:lnTo>
                <a:cubicBezTo>
                  <a:pt x="24453" y="359"/>
                  <a:pt x="24394" y="459"/>
                  <a:pt x="24294" y="538"/>
                </a:cubicBezTo>
                <a:cubicBezTo>
                  <a:pt x="24195" y="598"/>
                  <a:pt x="24055" y="677"/>
                  <a:pt x="23916" y="837"/>
                </a:cubicBezTo>
                <a:lnTo>
                  <a:pt x="23916" y="817"/>
                </a:lnTo>
                <a:cubicBezTo>
                  <a:pt x="23498" y="1115"/>
                  <a:pt x="23478" y="1155"/>
                  <a:pt x="23419" y="1235"/>
                </a:cubicBezTo>
                <a:cubicBezTo>
                  <a:pt x="23379" y="1294"/>
                  <a:pt x="23319" y="1354"/>
                  <a:pt x="22981" y="1573"/>
                </a:cubicBezTo>
                <a:lnTo>
                  <a:pt x="23100" y="1632"/>
                </a:lnTo>
                <a:cubicBezTo>
                  <a:pt x="23260" y="1871"/>
                  <a:pt x="22523" y="2010"/>
                  <a:pt x="22305" y="2408"/>
                </a:cubicBezTo>
                <a:lnTo>
                  <a:pt x="22464" y="2349"/>
                </a:lnTo>
                <a:lnTo>
                  <a:pt x="22464" y="2349"/>
                </a:lnTo>
                <a:cubicBezTo>
                  <a:pt x="22364" y="2587"/>
                  <a:pt x="21728" y="2607"/>
                  <a:pt x="21549" y="2767"/>
                </a:cubicBezTo>
                <a:cubicBezTo>
                  <a:pt x="21544" y="2768"/>
                  <a:pt x="21540" y="2769"/>
                  <a:pt x="21537" y="2769"/>
                </a:cubicBezTo>
                <a:cubicBezTo>
                  <a:pt x="21501" y="2769"/>
                  <a:pt x="21571" y="2663"/>
                  <a:pt x="21608" y="2607"/>
                </a:cubicBezTo>
                <a:lnTo>
                  <a:pt x="21608" y="2607"/>
                </a:lnTo>
                <a:cubicBezTo>
                  <a:pt x="21051" y="2965"/>
                  <a:pt x="21668" y="2767"/>
                  <a:pt x="21369" y="3145"/>
                </a:cubicBezTo>
                <a:cubicBezTo>
                  <a:pt x="21365" y="3145"/>
                  <a:pt x="21361" y="3146"/>
                  <a:pt x="21357" y="3146"/>
                </a:cubicBezTo>
                <a:cubicBezTo>
                  <a:pt x="21287" y="3146"/>
                  <a:pt x="21277" y="3043"/>
                  <a:pt x="21209" y="3043"/>
                </a:cubicBezTo>
                <a:cubicBezTo>
                  <a:pt x="21175" y="3043"/>
                  <a:pt x="21127" y="3068"/>
                  <a:pt x="21051" y="3145"/>
                </a:cubicBezTo>
                <a:cubicBezTo>
                  <a:pt x="20892" y="3224"/>
                  <a:pt x="20673" y="4040"/>
                  <a:pt x="20255" y="4259"/>
                </a:cubicBezTo>
                <a:cubicBezTo>
                  <a:pt x="20299" y="4251"/>
                  <a:pt x="20340" y="4242"/>
                  <a:pt x="20369" y="4242"/>
                </a:cubicBezTo>
                <a:cubicBezTo>
                  <a:pt x="20421" y="4242"/>
                  <a:pt x="20438" y="4272"/>
                  <a:pt x="20375" y="4398"/>
                </a:cubicBezTo>
                <a:cubicBezTo>
                  <a:pt x="20176" y="4677"/>
                  <a:pt x="19579" y="4935"/>
                  <a:pt x="19539" y="5313"/>
                </a:cubicBezTo>
                <a:cubicBezTo>
                  <a:pt x="19519" y="5323"/>
                  <a:pt x="19504" y="5328"/>
                  <a:pt x="19492" y="5328"/>
                </a:cubicBezTo>
                <a:cubicBezTo>
                  <a:pt x="19479" y="5328"/>
                  <a:pt x="19469" y="5323"/>
                  <a:pt x="19459" y="5313"/>
                </a:cubicBezTo>
                <a:cubicBezTo>
                  <a:pt x="19340" y="5552"/>
                  <a:pt x="19002" y="6029"/>
                  <a:pt x="19002" y="6228"/>
                </a:cubicBezTo>
                <a:cubicBezTo>
                  <a:pt x="18986" y="6225"/>
                  <a:pt x="18969" y="6224"/>
                  <a:pt x="18953" y="6224"/>
                </a:cubicBezTo>
                <a:cubicBezTo>
                  <a:pt x="18521" y="6224"/>
                  <a:pt x="18195" y="7373"/>
                  <a:pt x="17906" y="7373"/>
                </a:cubicBezTo>
                <a:cubicBezTo>
                  <a:pt x="17880" y="7373"/>
                  <a:pt x="17854" y="7364"/>
                  <a:pt x="17828" y="7343"/>
                </a:cubicBezTo>
                <a:cubicBezTo>
                  <a:pt x="17669" y="7542"/>
                  <a:pt x="17510" y="7760"/>
                  <a:pt x="17350" y="7979"/>
                </a:cubicBezTo>
                <a:lnTo>
                  <a:pt x="17331" y="7940"/>
                </a:lnTo>
                <a:cubicBezTo>
                  <a:pt x="16992" y="8318"/>
                  <a:pt x="16952" y="8517"/>
                  <a:pt x="16933" y="8715"/>
                </a:cubicBezTo>
                <a:cubicBezTo>
                  <a:pt x="16905" y="8738"/>
                  <a:pt x="16887" y="8746"/>
                  <a:pt x="16874" y="8746"/>
                </a:cubicBezTo>
                <a:cubicBezTo>
                  <a:pt x="16843" y="8746"/>
                  <a:pt x="16853" y="8690"/>
                  <a:pt x="16853" y="8676"/>
                </a:cubicBezTo>
                <a:lnTo>
                  <a:pt x="16853" y="8676"/>
                </a:lnTo>
                <a:cubicBezTo>
                  <a:pt x="16316" y="9213"/>
                  <a:pt x="16296" y="9273"/>
                  <a:pt x="16057" y="9889"/>
                </a:cubicBezTo>
                <a:lnTo>
                  <a:pt x="15918" y="9850"/>
                </a:lnTo>
                <a:cubicBezTo>
                  <a:pt x="15878" y="10029"/>
                  <a:pt x="15102" y="10586"/>
                  <a:pt x="14764" y="11242"/>
                </a:cubicBezTo>
                <a:cubicBezTo>
                  <a:pt x="14764" y="11242"/>
                  <a:pt x="14751" y="11217"/>
                  <a:pt x="14766" y="11177"/>
                </a:cubicBezTo>
                <a:lnTo>
                  <a:pt x="14766" y="11177"/>
                </a:lnTo>
                <a:cubicBezTo>
                  <a:pt x="14372" y="11916"/>
                  <a:pt x="13295" y="12484"/>
                  <a:pt x="13491" y="13013"/>
                </a:cubicBezTo>
                <a:lnTo>
                  <a:pt x="13252" y="13510"/>
                </a:lnTo>
                <a:cubicBezTo>
                  <a:pt x="13376" y="13364"/>
                  <a:pt x="13440" y="13314"/>
                  <a:pt x="13473" y="13314"/>
                </a:cubicBezTo>
                <a:cubicBezTo>
                  <a:pt x="13544" y="13314"/>
                  <a:pt x="13457" y="13565"/>
                  <a:pt x="13527" y="13565"/>
                </a:cubicBezTo>
                <a:cubicBezTo>
                  <a:pt x="13541" y="13565"/>
                  <a:pt x="13561" y="13555"/>
                  <a:pt x="13590" y="13530"/>
                </a:cubicBezTo>
                <a:lnTo>
                  <a:pt x="13590" y="13530"/>
                </a:lnTo>
                <a:cubicBezTo>
                  <a:pt x="13496" y="13692"/>
                  <a:pt x="13282" y="13864"/>
                  <a:pt x="13210" y="13864"/>
                </a:cubicBezTo>
                <a:cubicBezTo>
                  <a:pt x="13176" y="13864"/>
                  <a:pt x="13174" y="13825"/>
                  <a:pt x="13232" y="13729"/>
                </a:cubicBezTo>
                <a:lnTo>
                  <a:pt x="13292" y="13709"/>
                </a:lnTo>
                <a:cubicBezTo>
                  <a:pt x="13274" y="13677"/>
                  <a:pt x="13251" y="13662"/>
                  <a:pt x="13224" y="13662"/>
                </a:cubicBezTo>
                <a:cubicBezTo>
                  <a:pt x="13055" y="13662"/>
                  <a:pt x="12731" y="14238"/>
                  <a:pt x="12602" y="14238"/>
                </a:cubicBezTo>
                <a:cubicBezTo>
                  <a:pt x="12592" y="14238"/>
                  <a:pt x="12583" y="14234"/>
                  <a:pt x="12575" y="14227"/>
                </a:cubicBezTo>
                <a:cubicBezTo>
                  <a:pt x="11740" y="15321"/>
                  <a:pt x="10844" y="16316"/>
                  <a:pt x="10068" y="17350"/>
                </a:cubicBezTo>
                <a:lnTo>
                  <a:pt x="10307" y="17350"/>
                </a:lnTo>
                <a:lnTo>
                  <a:pt x="10029" y="17709"/>
                </a:lnTo>
                <a:cubicBezTo>
                  <a:pt x="10000" y="17726"/>
                  <a:pt x="9969" y="17737"/>
                  <a:pt x="9945" y="17737"/>
                </a:cubicBezTo>
                <a:cubicBezTo>
                  <a:pt x="9887" y="17737"/>
                  <a:pt x="9868" y="17673"/>
                  <a:pt x="10009" y="17490"/>
                </a:cubicBezTo>
                <a:lnTo>
                  <a:pt x="10009" y="17490"/>
                </a:lnTo>
                <a:cubicBezTo>
                  <a:pt x="9830" y="17549"/>
                  <a:pt x="9770" y="17967"/>
                  <a:pt x="9790" y="18007"/>
                </a:cubicBezTo>
                <a:cubicBezTo>
                  <a:pt x="9690" y="18112"/>
                  <a:pt x="9633" y="18151"/>
                  <a:pt x="9605" y="18151"/>
                </a:cubicBezTo>
                <a:cubicBezTo>
                  <a:pt x="9519" y="18151"/>
                  <a:pt x="9675" y="17807"/>
                  <a:pt x="9652" y="17807"/>
                </a:cubicBezTo>
                <a:cubicBezTo>
                  <a:pt x="9648" y="17807"/>
                  <a:pt x="9642" y="17813"/>
                  <a:pt x="9631" y="17828"/>
                </a:cubicBezTo>
                <a:lnTo>
                  <a:pt x="9491" y="18047"/>
                </a:lnTo>
                <a:lnTo>
                  <a:pt x="9551" y="18007"/>
                </a:lnTo>
                <a:lnTo>
                  <a:pt x="9551" y="18007"/>
                </a:lnTo>
                <a:cubicBezTo>
                  <a:pt x="9491" y="18226"/>
                  <a:pt x="9551" y="18286"/>
                  <a:pt x="9312" y="18604"/>
                </a:cubicBezTo>
                <a:cubicBezTo>
                  <a:pt x="9237" y="18670"/>
                  <a:pt x="9194" y="18685"/>
                  <a:pt x="9164" y="18685"/>
                </a:cubicBezTo>
                <a:cubicBezTo>
                  <a:pt x="9142" y="18685"/>
                  <a:pt x="9127" y="18677"/>
                  <a:pt x="9113" y="18677"/>
                </a:cubicBezTo>
                <a:cubicBezTo>
                  <a:pt x="9101" y="18677"/>
                  <a:pt x="9089" y="18682"/>
                  <a:pt x="9074" y="18703"/>
                </a:cubicBezTo>
                <a:cubicBezTo>
                  <a:pt x="9070" y="18700"/>
                  <a:pt x="9067" y="18698"/>
                  <a:pt x="9063" y="18698"/>
                </a:cubicBezTo>
                <a:cubicBezTo>
                  <a:pt x="9046" y="18698"/>
                  <a:pt x="9024" y="18740"/>
                  <a:pt x="8974" y="18823"/>
                </a:cubicBezTo>
                <a:lnTo>
                  <a:pt x="8636" y="19260"/>
                </a:lnTo>
                <a:lnTo>
                  <a:pt x="8895" y="19161"/>
                </a:lnTo>
                <a:lnTo>
                  <a:pt x="8895" y="19161"/>
                </a:lnTo>
                <a:cubicBezTo>
                  <a:pt x="8817" y="19363"/>
                  <a:pt x="8666" y="19517"/>
                  <a:pt x="8737" y="19517"/>
                </a:cubicBezTo>
                <a:cubicBezTo>
                  <a:pt x="8754" y="19517"/>
                  <a:pt x="8783" y="19509"/>
                  <a:pt x="8827" y="19491"/>
                </a:cubicBezTo>
                <a:lnTo>
                  <a:pt x="8827" y="19491"/>
                </a:lnTo>
                <a:cubicBezTo>
                  <a:pt x="8381" y="19699"/>
                  <a:pt x="7537" y="21134"/>
                  <a:pt x="7343" y="21270"/>
                </a:cubicBezTo>
                <a:cubicBezTo>
                  <a:pt x="7223" y="21628"/>
                  <a:pt x="7024" y="21907"/>
                  <a:pt x="6746" y="22245"/>
                </a:cubicBezTo>
                <a:cubicBezTo>
                  <a:pt x="6772" y="22224"/>
                  <a:pt x="6804" y="22212"/>
                  <a:pt x="6832" y="22212"/>
                </a:cubicBezTo>
                <a:cubicBezTo>
                  <a:pt x="6911" y="22212"/>
                  <a:pt x="6961" y="22299"/>
                  <a:pt x="6786" y="22504"/>
                </a:cubicBezTo>
                <a:cubicBezTo>
                  <a:pt x="6749" y="22450"/>
                  <a:pt x="6710" y="22427"/>
                  <a:pt x="6668" y="22427"/>
                </a:cubicBezTo>
                <a:cubicBezTo>
                  <a:pt x="6470" y="22427"/>
                  <a:pt x="6218" y="22943"/>
                  <a:pt x="5902" y="23051"/>
                </a:cubicBezTo>
                <a:lnTo>
                  <a:pt x="5902" y="23051"/>
                </a:lnTo>
                <a:cubicBezTo>
                  <a:pt x="5905" y="23051"/>
                  <a:pt x="5908" y="23051"/>
                  <a:pt x="5910" y="23051"/>
                </a:cubicBezTo>
                <a:cubicBezTo>
                  <a:pt x="6058" y="23051"/>
                  <a:pt x="5456" y="23764"/>
                  <a:pt x="5642" y="23764"/>
                </a:cubicBezTo>
                <a:cubicBezTo>
                  <a:pt x="5662" y="23764"/>
                  <a:pt x="5691" y="23755"/>
                  <a:pt x="5731" y="23737"/>
                </a:cubicBezTo>
                <a:lnTo>
                  <a:pt x="5731" y="23737"/>
                </a:lnTo>
                <a:cubicBezTo>
                  <a:pt x="5670" y="23811"/>
                  <a:pt x="5635" y="23833"/>
                  <a:pt x="5610" y="23833"/>
                </a:cubicBezTo>
                <a:cubicBezTo>
                  <a:pt x="5571" y="23833"/>
                  <a:pt x="5557" y="23778"/>
                  <a:pt x="5505" y="23778"/>
                </a:cubicBezTo>
                <a:cubicBezTo>
                  <a:pt x="5483" y="23778"/>
                  <a:pt x="5454" y="23788"/>
                  <a:pt x="5413" y="23817"/>
                </a:cubicBezTo>
                <a:cubicBezTo>
                  <a:pt x="5094" y="24493"/>
                  <a:pt x="4398" y="25090"/>
                  <a:pt x="3901" y="25846"/>
                </a:cubicBezTo>
                <a:cubicBezTo>
                  <a:pt x="3940" y="25886"/>
                  <a:pt x="4080" y="25806"/>
                  <a:pt x="4020" y="26005"/>
                </a:cubicBezTo>
                <a:lnTo>
                  <a:pt x="3562" y="26264"/>
                </a:lnTo>
                <a:cubicBezTo>
                  <a:pt x="3463" y="26423"/>
                  <a:pt x="3682" y="26562"/>
                  <a:pt x="3363" y="26722"/>
                </a:cubicBezTo>
                <a:cubicBezTo>
                  <a:pt x="3387" y="26722"/>
                  <a:pt x="3414" y="26715"/>
                  <a:pt x="3434" y="26715"/>
                </a:cubicBezTo>
                <a:cubicBezTo>
                  <a:pt x="3464" y="26715"/>
                  <a:pt x="3479" y="26730"/>
                  <a:pt x="3443" y="26801"/>
                </a:cubicBezTo>
                <a:cubicBezTo>
                  <a:pt x="2846" y="27438"/>
                  <a:pt x="2369" y="28194"/>
                  <a:pt x="1871" y="28930"/>
                </a:cubicBezTo>
                <a:cubicBezTo>
                  <a:pt x="1632" y="29308"/>
                  <a:pt x="1374" y="29686"/>
                  <a:pt x="1095" y="30024"/>
                </a:cubicBezTo>
                <a:lnTo>
                  <a:pt x="896" y="30283"/>
                </a:lnTo>
                <a:lnTo>
                  <a:pt x="657" y="30581"/>
                </a:lnTo>
                <a:cubicBezTo>
                  <a:pt x="459" y="30820"/>
                  <a:pt x="240" y="31059"/>
                  <a:pt x="1" y="31318"/>
                </a:cubicBezTo>
                <a:lnTo>
                  <a:pt x="1" y="31457"/>
                </a:lnTo>
                <a:cubicBezTo>
                  <a:pt x="21" y="31357"/>
                  <a:pt x="21" y="31318"/>
                  <a:pt x="41" y="31318"/>
                </a:cubicBezTo>
                <a:lnTo>
                  <a:pt x="61" y="31318"/>
                </a:lnTo>
                <a:cubicBezTo>
                  <a:pt x="80" y="31337"/>
                  <a:pt x="100" y="31457"/>
                  <a:pt x="120" y="31576"/>
                </a:cubicBezTo>
                <a:cubicBezTo>
                  <a:pt x="120" y="31527"/>
                  <a:pt x="133" y="31513"/>
                  <a:pt x="151" y="31513"/>
                </a:cubicBezTo>
                <a:cubicBezTo>
                  <a:pt x="178" y="31513"/>
                  <a:pt x="219" y="31544"/>
                  <a:pt x="254" y="31544"/>
                </a:cubicBezTo>
                <a:cubicBezTo>
                  <a:pt x="263" y="31544"/>
                  <a:pt x="271" y="31542"/>
                  <a:pt x="279" y="31536"/>
                </a:cubicBezTo>
                <a:lnTo>
                  <a:pt x="279" y="31536"/>
                </a:lnTo>
                <a:cubicBezTo>
                  <a:pt x="240" y="31636"/>
                  <a:pt x="200" y="31716"/>
                  <a:pt x="180" y="31815"/>
                </a:cubicBezTo>
                <a:lnTo>
                  <a:pt x="160" y="31875"/>
                </a:lnTo>
                <a:lnTo>
                  <a:pt x="160" y="31914"/>
                </a:lnTo>
                <a:lnTo>
                  <a:pt x="180" y="31914"/>
                </a:lnTo>
                <a:cubicBezTo>
                  <a:pt x="200" y="31914"/>
                  <a:pt x="220" y="31954"/>
                  <a:pt x="260" y="31974"/>
                </a:cubicBezTo>
                <a:cubicBezTo>
                  <a:pt x="279" y="32014"/>
                  <a:pt x="319" y="32054"/>
                  <a:pt x="359" y="32094"/>
                </a:cubicBezTo>
                <a:cubicBezTo>
                  <a:pt x="459" y="32113"/>
                  <a:pt x="638" y="32253"/>
                  <a:pt x="777" y="32472"/>
                </a:cubicBezTo>
                <a:cubicBezTo>
                  <a:pt x="896" y="32531"/>
                  <a:pt x="1016" y="32611"/>
                  <a:pt x="1115" y="32651"/>
                </a:cubicBezTo>
                <a:cubicBezTo>
                  <a:pt x="1150" y="32674"/>
                  <a:pt x="1185" y="32684"/>
                  <a:pt x="1216" y="32684"/>
                </a:cubicBezTo>
                <a:cubicBezTo>
                  <a:pt x="1238" y="32684"/>
                  <a:pt x="1258" y="32679"/>
                  <a:pt x="1274" y="32671"/>
                </a:cubicBezTo>
                <a:lnTo>
                  <a:pt x="1035" y="32551"/>
                </a:lnTo>
                <a:lnTo>
                  <a:pt x="1035" y="32551"/>
                </a:lnTo>
                <a:cubicBezTo>
                  <a:pt x="1058" y="32555"/>
                  <a:pt x="1078" y="32557"/>
                  <a:pt x="1096" y="32557"/>
                </a:cubicBezTo>
                <a:cubicBezTo>
                  <a:pt x="1259" y="32557"/>
                  <a:pt x="1189" y="32397"/>
                  <a:pt x="1135" y="32253"/>
                </a:cubicBezTo>
                <a:cubicBezTo>
                  <a:pt x="1135" y="32233"/>
                  <a:pt x="1135" y="32213"/>
                  <a:pt x="1135" y="32193"/>
                </a:cubicBezTo>
                <a:cubicBezTo>
                  <a:pt x="1453" y="32392"/>
                  <a:pt x="1752" y="32611"/>
                  <a:pt x="1752" y="32611"/>
                </a:cubicBezTo>
                <a:cubicBezTo>
                  <a:pt x="1911" y="32054"/>
                  <a:pt x="4557" y="28512"/>
                  <a:pt x="8039" y="24016"/>
                </a:cubicBezTo>
                <a:cubicBezTo>
                  <a:pt x="8039" y="24036"/>
                  <a:pt x="8039" y="24036"/>
                  <a:pt x="8039" y="24055"/>
                </a:cubicBezTo>
                <a:lnTo>
                  <a:pt x="8079" y="24075"/>
                </a:lnTo>
                <a:cubicBezTo>
                  <a:pt x="8160" y="23978"/>
                  <a:pt x="8201" y="23880"/>
                  <a:pt x="8171" y="23880"/>
                </a:cubicBezTo>
                <a:cubicBezTo>
                  <a:pt x="8164" y="23880"/>
                  <a:pt x="8153" y="23885"/>
                  <a:pt x="8138" y="23896"/>
                </a:cubicBezTo>
                <a:cubicBezTo>
                  <a:pt x="8218" y="23797"/>
                  <a:pt x="8318" y="23677"/>
                  <a:pt x="8397" y="23558"/>
                </a:cubicBezTo>
                <a:lnTo>
                  <a:pt x="8397" y="23558"/>
                </a:lnTo>
                <a:cubicBezTo>
                  <a:pt x="8339" y="23747"/>
                  <a:pt x="8525" y="23830"/>
                  <a:pt x="8745" y="23830"/>
                </a:cubicBezTo>
                <a:cubicBezTo>
                  <a:pt x="8827" y="23830"/>
                  <a:pt x="8913" y="23818"/>
                  <a:pt x="8994" y="23797"/>
                </a:cubicBezTo>
                <a:cubicBezTo>
                  <a:pt x="8954" y="23757"/>
                  <a:pt x="8914" y="23737"/>
                  <a:pt x="9054" y="23459"/>
                </a:cubicBezTo>
                <a:lnTo>
                  <a:pt x="9054" y="23459"/>
                </a:lnTo>
                <a:cubicBezTo>
                  <a:pt x="8978" y="23504"/>
                  <a:pt x="8716" y="23736"/>
                  <a:pt x="8632" y="23736"/>
                </a:cubicBezTo>
                <a:cubicBezTo>
                  <a:pt x="8606" y="23736"/>
                  <a:pt x="8597" y="23714"/>
                  <a:pt x="8616" y="23658"/>
                </a:cubicBezTo>
                <a:cubicBezTo>
                  <a:pt x="8835" y="23299"/>
                  <a:pt x="8855" y="23419"/>
                  <a:pt x="9014" y="23299"/>
                </a:cubicBezTo>
                <a:lnTo>
                  <a:pt x="9014" y="23299"/>
                </a:lnTo>
                <a:cubicBezTo>
                  <a:pt x="9006" y="23301"/>
                  <a:pt x="8999" y="23302"/>
                  <a:pt x="8993" y="23302"/>
                </a:cubicBezTo>
                <a:cubicBezTo>
                  <a:pt x="8857" y="23302"/>
                  <a:pt x="9090" y="22895"/>
                  <a:pt x="9014" y="22762"/>
                </a:cubicBezTo>
                <a:cubicBezTo>
                  <a:pt x="9511" y="22145"/>
                  <a:pt x="10009" y="21509"/>
                  <a:pt x="10506" y="20852"/>
                </a:cubicBezTo>
                <a:cubicBezTo>
                  <a:pt x="10520" y="20866"/>
                  <a:pt x="10524" y="20880"/>
                  <a:pt x="10540" y="20880"/>
                </a:cubicBezTo>
                <a:cubicBezTo>
                  <a:pt x="10546" y="20880"/>
                  <a:pt x="10554" y="20878"/>
                  <a:pt x="10566" y="20872"/>
                </a:cubicBezTo>
                <a:lnTo>
                  <a:pt x="10685" y="20693"/>
                </a:lnTo>
                <a:cubicBezTo>
                  <a:pt x="10705" y="20684"/>
                  <a:pt x="10720" y="20680"/>
                  <a:pt x="10731" y="20680"/>
                </a:cubicBezTo>
                <a:cubicBezTo>
                  <a:pt x="10826" y="20680"/>
                  <a:pt x="10647" y="20970"/>
                  <a:pt x="10701" y="20970"/>
                </a:cubicBezTo>
                <a:cubicBezTo>
                  <a:pt x="10712" y="20970"/>
                  <a:pt x="10732" y="20959"/>
                  <a:pt x="10765" y="20932"/>
                </a:cubicBezTo>
                <a:lnTo>
                  <a:pt x="10765" y="20932"/>
                </a:lnTo>
                <a:cubicBezTo>
                  <a:pt x="10645" y="21210"/>
                  <a:pt x="10526" y="21549"/>
                  <a:pt x="10228" y="21847"/>
                </a:cubicBezTo>
                <a:lnTo>
                  <a:pt x="10055" y="21809"/>
                </a:lnTo>
                <a:lnTo>
                  <a:pt x="10055" y="21809"/>
                </a:lnTo>
                <a:cubicBezTo>
                  <a:pt x="10056" y="21809"/>
                  <a:pt x="10056" y="21809"/>
                  <a:pt x="10056" y="21809"/>
                </a:cubicBezTo>
                <a:cubicBezTo>
                  <a:pt x="10108" y="21809"/>
                  <a:pt x="10289" y="21642"/>
                  <a:pt x="10327" y="21529"/>
                </a:cubicBezTo>
                <a:lnTo>
                  <a:pt x="10327" y="21529"/>
                </a:lnTo>
                <a:cubicBezTo>
                  <a:pt x="10267" y="21708"/>
                  <a:pt x="9750" y="21907"/>
                  <a:pt x="9810" y="22185"/>
                </a:cubicBezTo>
                <a:lnTo>
                  <a:pt x="10068" y="22026"/>
                </a:lnTo>
                <a:lnTo>
                  <a:pt x="10068" y="22026"/>
                </a:lnTo>
                <a:cubicBezTo>
                  <a:pt x="9949" y="22305"/>
                  <a:pt x="9850" y="22722"/>
                  <a:pt x="9591" y="22981"/>
                </a:cubicBezTo>
                <a:cubicBezTo>
                  <a:pt x="9810" y="22941"/>
                  <a:pt x="9631" y="22901"/>
                  <a:pt x="9929" y="22802"/>
                </a:cubicBezTo>
                <a:lnTo>
                  <a:pt x="9929" y="22802"/>
                </a:lnTo>
                <a:cubicBezTo>
                  <a:pt x="9921" y="22803"/>
                  <a:pt x="9914" y="22803"/>
                  <a:pt x="9908" y="22803"/>
                </a:cubicBezTo>
                <a:cubicBezTo>
                  <a:pt x="9676" y="22803"/>
                  <a:pt x="10381" y="22169"/>
                  <a:pt x="10185" y="22169"/>
                </a:cubicBezTo>
                <a:cubicBezTo>
                  <a:pt x="10177" y="22169"/>
                  <a:pt x="10169" y="22170"/>
                  <a:pt x="10160" y="22171"/>
                </a:cubicBezTo>
                <a:lnTo>
                  <a:pt x="10160" y="22171"/>
                </a:lnTo>
                <a:cubicBezTo>
                  <a:pt x="10452" y="22083"/>
                  <a:pt x="10505" y="21877"/>
                  <a:pt x="10844" y="21708"/>
                </a:cubicBezTo>
                <a:cubicBezTo>
                  <a:pt x="10785" y="21688"/>
                  <a:pt x="10685" y="21748"/>
                  <a:pt x="10904" y="21509"/>
                </a:cubicBezTo>
                <a:cubicBezTo>
                  <a:pt x="10904" y="21489"/>
                  <a:pt x="10904" y="21449"/>
                  <a:pt x="10904" y="21429"/>
                </a:cubicBezTo>
                <a:cubicBezTo>
                  <a:pt x="10844" y="21469"/>
                  <a:pt x="10785" y="21509"/>
                  <a:pt x="10745" y="21509"/>
                </a:cubicBezTo>
                <a:cubicBezTo>
                  <a:pt x="10745" y="21310"/>
                  <a:pt x="11043" y="20912"/>
                  <a:pt x="11103" y="20753"/>
                </a:cubicBezTo>
                <a:cubicBezTo>
                  <a:pt x="11135" y="20720"/>
                  <a:pt x="11153" y="20708"/>
                  <a:pt x="11161" y="20708"/>
                </a:cubicBezTo>
                <a:cubicBezTo>
                  <a:pt x="11186" y="20708"/>
                  <a:pt x="11143" y="20802"/>
                  <a:pt x="11177" y="20802"/>
                </a:cubicBezTo>
                <a:cubicBezTo>
                  <a:pt x="11183" y="20802"/>
                  <a:pt x="11191" y="20799"/>
                  <a:pt x="11202" y="20792"/>
                </a:cubicBezTo>
                <a:lnTo>
                  <a:pt x="11302" y="20534"/>
                </a:lnTo>
                <a:cubicBezTo>
                  <a:pt x="11311" y="20539"/>
                  <a:pt x="11322" y="20542"/>
                  <a:pt x="11335" y="20542"/>
                </a:cubicBezTo>
                <a:cubicBezTo>
                  <a:pt x="11408" y="20542"/>
                  <a:pt x="11530" y="20465"/>
                  <a:pt x="11584" y="20465"/>
                </a:cubicBezTo>
                <a:cubicBezTo>
                  <a:pt x="11624" y="20465"/>
                  <a:pt x="11625" y="20507"/>
                  <a:pt x="11541" y="20653"/>
                </a:cubicBezTo>
                <a:lnTo>
                  <a:pt x="11779" y="20355"/>
                </a:lnTo>
                <a:cubicBezTo>
                  <a:pt x="11978" y="20216"/>
                  <a:pt x="12197" y="19977"/>
                  <a:pt x="12277" y="19778"/>
                </a:cubicBezTo>
                <a:cubicBezTo>
                  <a:pt x="12387" y="19684"/>
                  <a:pt x="12447" y="19466"/>
                  <a:pt x="12458" y="19466"/>
                </a:cubicBezTo>
                <a:cubicBezTo>
                  <a:pt x="12461" y="19466"/>
                  <a:pt x="12460" y="19481"/>
                  <a:pt x="12456" y="19519"/>
                </a:cubicBezTo>
                <a:lnTo>
                  <a:pt x="12774" y="18982"/>
                </a:lnTo>
                <a:lnTo>
                  <a:pt x="12794" y="19002"/>
                </a:lnTo>
                <a:cubicBezTo>
                  <a:pt x="13192" y="18524"/>
                  <a:pt x="13431" y="17888"/>
                  <a:pt x="14028" y="17470"/>
                </a:cubicBezTo>
                <a:cubicBezTo>
                  <a:pt x="14127" y="17291"/>
                  <a:pt x="14247" y="17092"/>
                  <a:pt x="14485" y="16853"/>
                </a:cubicBezTo>
                <a:lnTo>
                  <a:pt x="14605" y="16853"/>
                </a:lnTo>
                <a:cubicBezTo>
                  <a:pt x="14744" y="16634"/>
                  <a:pt x="15182" y="16296"/>
                  <a:pt x="15162" y="16137"/>
                </a:cubicBezTo>
                <a:cubicBezTo>
                  <a:pt x="15560" y="16097"/>
                  <a:pt x="16017" y="15182"/>
                  <a:pt x="16336" y="14844"/>
                </a:cubicBezTo>
                <a:lnTo>
                  <a:pt x="16256" y="14744"/>
                </a:lnTo>
                <a:cubicBezTo>
                  <a:pt x="16455" y="14485"/>
                  <a:pt x="16614" y="14227"/>
                  <a:pt x="16813" y="13889"/>
                </a:cubicBezTo>
                <a:lnTo>
                  <a:pt x="16714" y="13829"/>
                </a:lnTo>
                <a:cubicBezTo>
                  <a:pt x="16853" y="13491"/>
                  <a:pt x="17331" y="13192"/>
                  <a:pt x="17649" y="12754"/>
                </a:cubicBezTo>
                <a:lnTo>
                  <a:pt x="17649" y="12754"/>
                </a:lnTo>
                <a:cubicBezTo>
                  <a:pt x="17669" y="12814"/>
                  <a:pt x="17569" y="12914"/>
                  <a:pt x="17490" y="12973"/>
                </a:cubicBezTo>
                <a:cubicBezTo>
                  <a:pt x="18106" y="12635"/>
                  <a:pt x="18186" y="11780"/>
                  <a:pt x="18703" y="11441"/>
                </a:cubicBezTo>
                <a:cubicBezTo>
                  <a:pt x="18763" y="11302"/>
                  <a:pt x="18843" y="11222"/>
                  <a:pt x="18942" y="11163"/>
                </a:cubicBezTo>
                <a:lnTo>
                  <a:pt x="18942" y="11163"/>
                </a:lnTo>
                <a:cubicBezTo>
                  <a:pt x="18922" y="11183"/>
                  <a:pt x="18922" y="11183"/>
                  <a:pt x="18922" y="11203"/>
                </a:cubicBezTo>
                <a:cubicBezTo>
                  <a:pt x="18922" y="11183"/>
                  <a:pt x="18942" y="11163"/>
                  <a:pt x="18962" y="11143"/>
                </a:cubicBezTo>
                <a:cubicBezTo>
                  <a:pt x="19022" y="11103"/>
                  <a:pt x="19081" y="11083"/>
                  <a:pt x="19141" y="11023"/>
                </a:cubicBezTo>
                <a:lnTo>
                  <a:pt x="19141" y="11023"/>
                </a:lnTo>
                <a:cubicBezTo>
                  <a:pt x="19081" y="11063"/>
                  <a:pt x="19022" y="11083"/>
                  <a:pt x="18982" y="11123"/>
                </a:cubicBezTo>
                <a:cubicBezTo>
                  <a:pt x="19042" y="11043"/>
                  <a:pt x="19141" y="10884"/>
                  <a:pt x="19221" y="10745"/>
                </a:cubicBezTo>
                <a:lnTo>
                  <a:pt x="19360" y="10765"/>
                </a:lnTo>
                <a:cubicBezTo>
                  <a:pt x="19380" y="10745"/>
                  <a:pt x="19380" y="10745"/>
                  <a:pt x="19380" y="10725"/>
                </a:cubicBezTo>
                <a:cubicBezTo>
                  <a:pt x="19496" y="10642"/>
                  <a:pt x="19446" y="10601"/>
                  <a:pt x="19357" y="10601"/>
                </a:cubicBezTo>
                <a:cubicBezTo>
                  <a:pt x="19339" y="10601"/>
                  <a:pt x="19320" y="10602"/>
                  <a:pt x="19300" y="10606"/>
                </a:cubicBezTo>
                <a:cubicBezTo>
                  <a:pt x="19320" y="10526"/>
                  <a:pt x="19360" y="10446"/>
                  <a:pt x="19380" y="10387"/>
                </a:cubicBezTo>
                <a:cubicBezTo>
                  <a:pt x="19385" y="10387"/>
                  <a:pt x="19391" y="10387"/>
                  <a:pt x="19396" y="10387"/>
                </a:cubicBezTo>
                <a:cubicBezTo>
                  <a:pt x="19618" y="10387"/>
                  <a:pt x="19605" y="9989"/>
                  <a:pt x="19877" y="9989"/>
                </a:cubicBezTo>
                <a:cubicBezTo>
                  <a:pt x="19877" y="9850"/>
                  <a:pt x="20275" y="9352"/>
                  <a:pt x="20235" y="9113"/>
                </a:cubicBezTo>
                <a:cubicBezTo>
                  <a:pt x="20235" y="9094"/>
                  <a:pt x="20235" y="9074"/>
                  <a:pt x="20215" y="9054"/>
                </a:cubicBezTo>
                <a:lnTo>
                  <a:pt x="20215" y="9054"/>
                </a:lnTo>
                <a:cubicBezTo>
                  <a:pt x="20255" y="9074"/>
                  <a:pt x="20295" y="9054"/>
                  <a:pt x="20235" y="9113"/>
                </a:cubicBezTo>
                <a:cubicBezTo>
                  <a:pt x="20375" y="8994"/>
                  <a:pt x="20514" y="8855"/>
                  <a:pt x="20574" y="8696"/>
                </a:cubicBezTo>
                <a:lnTo>
                  <a:pt x="20753" y="8715"/>
                </a:lnTo>
                <a:lnTo>
                  <a:pt x="20832" y="8278"/>
                </a:lnTo>
                <a:cubicBezTo>
                  <a:pt x="20946" y="8212"/>
                  <a:pt x="21028" y="8168"/>
                  <a:pt x="21076" y="8168"/>
                </a:cubicBezTo>
                <a:cubicBezTo>
                  <a:pt x="21130" y="8168"/>
                  <a:pt x="21142" y="8221"/>
                  <a:pt x="21111" y="8357"/>
                </a:cubicBezTo>
                <a:cubicBezTo>
                  <a:pt x="21330" y="7780"/>
                  <a:pt x="21369" y="7940"/>
                  <a:pt x="21529" y="7422"/>
                </a:cubicBezTo>
                <a:lnTo>
                  <a:pt x="21588" y="7502"/>
                </a:lnTo>
                <a:cubicBezTo>
                  <a:pt x="21708" y="7363"/>
                  <a:pt x="21787" y="7044"/>
                  <a:pt x="21907" y="7024"/>
                </a:cubicBezTo>
                <a:cubicBezTo>
                  <a:pt x="22324" y="6825"/>
                  <a:pt x="23200" y="5472"/>
                  <a:pt x="23976" y="4776"/>
                </a:cubicBezTo>
                <a:cubicBezTo>
                  <a:pt x="23618" y="4736"/>
                  <a:pt x="24394" y="4478"/>
                  <a:pt x="24235" y="4299"/>
                </a:cubicBezTo>
                <a:cubicBezTo>
                  <a:pt x="24284" y="4299"/>
                  <a:pt x="24339" y="4279"/>
                  <a:pt x="24374" y="4279"/>
                </a:cubicBezTo>
                <a:cubicBezTo>
                  <a:pt x="24409" y="4279"/>
                  <a:pt x="24424" y="4299"/>
                  <a:pt x="24394" y="4378"/>
                </a:cubicBezTo>
                <a:cubicBezTo>
                  <a:pt x="24672" y="3920"/>
                  <a:pt x="24991" y="3841"/>
                  <a:pt x="25070" y="3423"/>
                </a:cubicBezTo>
                <a:cubicBezTo>
                  <a:pt x="25145" y="3423"/>
                  <a:pt x="25079" y="3564"/>
                  <a:pt x="25137" y="3564"/>
                </a:cubicBezTo>
                <a:cubicBezTo>
                  <a:pt x="25141" y="3564"/>
                  <a:pt x="25145" y="3564"/>
                  <a:pt x="25150" y="3562"/>
                </a:cubicBezTo>
                <a:cubicBezTo>
                  <a:pt x="25150" y="3523"/>
                  <a:pt x="25190" y="3383"/>
                  <a:pt x="25269" y="3383"/>
                </a:cubicBezTo>
                <a:cubicBezTo>
                  <a:pt x="25274" y="3382"/>
                  <a:pt x="25279" y="3381"/>
                  <a:pt x="25282" y="3381"/>
                </a:cubicBezTo>
                <a:cubicBezTo>
                  <a:pt x="25319" y="3381"/>
                  <a:pt x="25266" y="3472"/>
                  <a:pt x="25229" y="3562"/>
                </a:cubicBezTo>
                <a:cubicBezTo>
                  <a:pt x="25568" y="3125"/>
                  <a:pt x="25428" y="2946"/>
                  <a:pt x="25289" y="2786"/>
                </a:cubicBezTo>
                <a:cubicBezTo>
                  <a:pt x="25349" y="2747"/>
                  <a:pt x="25408" y="2707"/>
                  <a:pt x="25468" y="2647"/>
                </a:cubicBezTo>
                <a:cubicBezTo>
                  <a:pt x="25508" y="2607"/>
                  <a:pt x="25568" y="2548"/>
                  <a:pt x="25587" y="2508"/>
                </a:cubicBezTo>
                <a:cubicBezTo>
                  <a:pt x="25667" y="2408"/>
                  <a:pt x="25687" y="2309"/>
                  <a:pt x="25707" y="2190"/>
                </a:cubicBezTo>
                <a:cubicBezTo>
                  <a:pt x="25778" y="2149"/>
                  <a:pt x="25870" y="2087"/>
                  <a:pt x="25908" y="2087"/>
                </a:cubicBezTo>
                <a:cubicBezTo>
                  <a:pt x="25945" y="2087"/>
                  <a:pt x="25933" y="2144"/>
                  <a:pt x="25806" y="2329"/>
                </a:cubicBezTo>
                <a:cubicBezTo>
                  <a:pt x="25866" y="2249"/>
                  <a:pt x="26065" y="2030"/>
                  <a:pt x="26244" y="1811"/>
                </a:cubicBezTo>
                <a:cubicBezTo>
                  <a:pt x="26184" y="1712"/>
                  <a:pt x="26105" y="1632"/>
                  <a:pt x="26025" y="1533"/>
                </a:cubicBezTo>
                <a:cubicBezTo>
                  <a:pt x="25985" y="1493"/>
                  <a:pt x="25966" y="1453"/>
                  <a:pt x="25926" y="1394"/>
                </a:cubicBezTo>
                <a:cubicBezTo>
                  <a:pt x="25886" y="1354"/>
                  <a:pt x="25826" y="1294"/>
                  <a:pt x="25786" y="1254"/>
                </a:cubicBezTo>
                <a:cubicBezTo>
                  <a:pt x="25747" y="1215"/>
                  <a:pt x="25707" y="1155"/>
                  <a:pt x="25667" y="1115"/>
                </a:cubicBezTo>
                <a:cubicBezTo>
                  <a:pt x="25607" y="1075"/>
                  <a:pt x="25607" y="1075"/>
                  <a:pt x="25587" y="1055"/>
                </a:cubicBezTo>
                <a:cubicBezTo>
                  <a:pt x="25548" y="1036"/>
                  <a:pt x="25528" y="1036"/>
                  <a:pt x="25488" y="1036"/>
                </a:cubicBezTo>
                <a:cubicBezTo>
                  <a:pt x="25488" y="1036"/>
                  <a:pt x="25488" y="996"/>
                  <a:pt x="25468" y="976"/>
                </a:cubicBezTo>
                <a:cubicBezTo>
                  <a:pt x="25448" y="956"/>
                  <a:pt x="25428" y="936"/>
                  <a:pt x="25389" y="896"/>
                </a:cubicBezTo>
                <a:cubicBezTo>
                  <a:pt x="25329" y="817"/>
                  <a:pt x="25249" y="737"/>
                  <a:pt x="25209" y="717"/>
                </a:cubicBezTo>
                <a:cubicBezTo>
                  <a:pt x="25030" y="478"/>
                  <a:pt x="24931" y="339"/>
                  <a:pt x="24812" y="220"/>
                </a:cubicBezTo>
                <a:cubicBezTo>
                  <a:pt x="24772" y="160"/>
                  <a:pt x="24712" y="100"/>
                  <a:pt x="24652" y="21"/>
                </a:cubicBezTo>
                <a:cubicBezTo>
                  <a:pt x="24652" y="21"/>
                  <a:pt x="24652" y="1"/>
                  <a:pt x="24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9"/>
          <p:cNvSpPr/>
          <p:nvPr/>
        </p:nvSpPr>
        <p:spPr>
          <a:xfrm>
            <a:off x="7319300" y="1068675"/>
            <a:ext cx="878768" cy="757581"/>
          </a:xfrm>
          <a:custGeom>
            <a:rect b="b" l="l" r="r" t="t"/>
            <a:pathLst>
              <a:path extrusionOk="0" h="17685" w="20514">
                <a:moveTo>
                  <a:pt x="14439" y="412"/>
                </a:moveTo>
                <a:lnTo>
                  <a:pt x="14439" y="412"/>
                </a:lnTo>
                <a:cubicBezTo>
                  <a:pt x="15237" y="1071"/>
                  <a:pt x="15684" y="2161"/>
                  <a:pt x="15580" y="3193"/>
                </a:cubicBezTo>
                <a:lnTo>
                  <a:pt x="15580" y="3193"/>
                </a:lnTo>
                <a:cubicBezTo>
                  <a:pt x="14606" y="2518"/>
                  <a:pt x="13847" y="1458"/>
                  <a:pt x="14439" y="412"/>
                </a:cubicBezTo>
                <a:close/>
                <a:moveTo>
                  <a:pt x="1680" y="4259"/>
                </a:moveTo>
                <a:cubicBezTo>
                  <a:pt x="1730" y="4259"/>
                  <a:pt x="1781" y="4263"/>
                  <a:pt x="1831" y="4273"/>
                </a:cubicBezTo>
                <a:cubicBezTo>
                  <a:pt x="2706" y="4472"/>
                  <a:pt x="3064" y="6601"/>
                  <a:pt x="3244" y="7357"/>
                </a:cubicBezTo>
                <a:cubicBezTo>
                  <a:pt x="3357" y="7849"/>
                  <a:pt x="3439" y="8345"/>
                  <a:pt x="3496" y="8846"/>
                </a:cubicBezTo>
                <a:lnTo>
                  <a:pt x="3496" y="8846"/>
                </a:lnTo>
                <a:cubicBezTo>
                  <a:pt x="2563" y="8329"/>
                  <a:pt x="1531" y="7633"/>
                  <a:pt x="936" y="6740"/>
                </a:cubicBezTo>
                <a:cubicBezTo>
                  <a:pt x="597" y="6263"/>
                  <a:pt x="359" y="5626"/>
                  <a:pt x="597" y="5049"/>
                </a:cubicBezTo>
                <a:cubicBezTo>
                  <a:pt x="777" y="4654"/>
                  <a:pt x="1216" y="4259"/>
                  <a:pt x="1680" y="4259"/>
                </a:cubicBezTo>
                <a:close/>
                <a:moveTo>
                  <a:pt x="14385" y="0"/>
                </a:moveTo>
                <a:cubicBezTo>
                  <a:pt x="14341" y="0"/>
                  <a:pt x="14296" y="15"/>
                  <a:pt x="14266" y="55"/>
                </a:cubicBezTo>
                <a:cubicBezTo>
                  <a:pt x="13356" y="1400"/>
                  <a:pt x="14282" y="2736"/>
                  <a:pt x="15525" y="3531"/>
                </a:cubicBezTo>
                <a:lnTo>
                  <a:pt x="15525" y="3531"/>
                </a:lnTo>
                <a:cubicBezTo>
                  <a:pt x="15447" y="3877"/>
                  <a:pt x="15302" y="4211"/>
                  <a:pt x="15082" y="4512"/>
                </a:cubicBezTo>
                <a:cubicBezTo>
                  <a:pt x="14604" y="5166"/>
                  <a:pt x="13828" y="5479"/>
                  <a:pt x="13044" y="5479"/>
                </a:cubicBezTo>
                <a:cubicBezTo>
                  <a:pt x="12323" y="5479"/>
                  <a:pt x="11596" y="5214"/>
                  <a:pt x="11090" y="4707"/>
                </a:cubicBezTo>
                <a:lnTo>
                  <a:pt x="11090" y="4707"/>
                </a:lnTo>
                <a:cubicBezTo>
                  <a:pt x="10969" y="4457"/>
                  <a:pt x="10808" y="4217"/>
                  <a:pt x="10605" y="3994"/>
                </a:cubicBezTo>
                <a:cubicBezTo>
                  <a:pt x="10576" y="3965"/>
                  <a:pt x="10539" y="3952"/>
                  <a:pt x="10501" y="3952"/>
                </a:cubicBezTo>
                <a:cubicBezTo>
                  <a:pt x="10387" y="3952"/>
                  <a:pt x="10267" y="4069"/>
                  <a:pt x="10327" y="4173"/>
                </a:cubicBezTo>
                <a:cubicBezTo>
                  <a:pt x="10442" y="4424"/>
                  <a:pt x="10594" y="4649"/>
                  <a:pt x="10773" y="4847"/>
                </a:cubicBezTo>
                <a:lnTo>
                  <a:pt x="10773" y="4847"/>
                </a:lnTo>
                <a:cubicBezTo>
                  <a:pt x="11505" y="6328"/>
                  <a:pt x="10640" y="8263"/>
                  <a:pt x="9332" y="9187"/>
                </a:cubicBezTo>
                <a:cubicBezTo>
                  <a:pt x="8633" y="9672"/>
                  <a:pt x="7836" y="9868"/>
                  <a:pt x="7022" y="9868"/>
                </a:cubicBezTo>
                <a:cubicBezTo>
                  <a:pt x="5962" y="9868"/>
                  <a:pt x="4873" y="9535"/>
                  <a:pt x="3933" y="9075"/>
                </a:cubicBezTo>
                <a:lnTo>
                  <a:pt x="3933" y="9075"/>
                </a:lnTo>
                <a:cubicBezTo>
                  <a:pt x="3805" y="7955"/>
                  <a:pt x="3569" y="6833"/>
                  <a:pt x="3224" y="5765"/>
                </a:cubicBezTo>
                <a:cubicBezTo>
                  <a:pt x="2968" y="5017"/>
                  <a:pt x="2612" y="3866"/>
                  <a:pt x="1679" y="3866"/>
                </a:cubicBezTo>
                <a:cubicBezTo>
                  <a:pt x="1595" y="3866"/>
                  <a:pt x="1507" y="3875"/>
                  <a:pt x="1413" y="3895"/>
                </a:cubicBezTo>
                <a:cubicBezTo>
                  <a:pt x="558" y="4094"/>
                  <a:pt x="0" y="4989"/>
                  <a:pt x="140" y="5845"/>
                </a:cubicBezTo>
                <a:cubicBezTo>
                  <a:pt x="339" y="7078"/>
                  <a:pt x="1493" y="7974"/>
                  <a:pt x="2448" y="8630"/>
                </a:cubicBezTo>
                <a:cubicBezTo>
                  <a:pt x="2788" y="8865"/>
                  <a:pt x="3154" y="9090"/>
                  <a:pt x="3540" y="9293"/>
                </a:cubicBezTo>
                <a:lnTo>
                  <a:pt x="3540" y="9293"/>
                </a:lnTo>
                <a:cubicBezTo>
                  <a:pt x="3575" y="9699"/>
                  <a:pt x="3594" y="10108"/>
                  <a:pt x="3602" y="10520"/>
                </a:cubicBezTo>
                <a:cubicBezTo>
                  <a:pt x="3602" y="12888"/>
                  <a:pt x="3084" y="15236"/>
                  <a:pt x="2030" y="17365"/>
                </a:cubicBezTo>
                <a:cubicBezTo>
                  <a:pt x="1950" y="17538"/>
                  <a:pt x="2102" y="17684"/>
                  <a:pt x="2247" y="17684"/>
                </a:cubicBezTo>
                <a:cubicBezTo>
                  <a:pt x="2319" y="17684"/>
                  <a:pt x="2388" y="17649"/>
                  <a:pt x="2428" y="17564"/>
                </a:cubicBezTo>
                <a:cubicBezTo>
                  <a:pt x="3602" y="15156"/>
                  <a:pt x="4159" y="12470"/>
                  <a:pt x="4000" y="9784"/>
                </a:cubicBezTo>
                <a:cubicBezTo>
                  <a:pt x="3993" y="9693"/>
                  <a:pt x="3985" y="9601"/>
                  <a:pt x="3977" y="9509"/>
                </a:cubicBezTo>
                <a:lnTo>
                  <a:pt x="3977" y="9509"/>
                </a:lnTo>
                <a:cubicBezTo>
                  <a:pt x="4926" y="9950"/>
                  <a:pt x="5965" y="10245"/>
                  <a:pt x="6986" y="10245"/>
                </a:cubicBezTo>
                <a:cubicBezTo>
                  <a:pt x="7739" y="10245"/>
                  <a:pt x="8482" y="10085"/>
                  <a:pt x="9173" y="9705"/>
                </a:cubicBezTo>
                <a:cubicBezTo>
                  <a:pt x="10693" y="8882"/>
                  <a:pt x="11706" y="6959"/>
                  <a:pt x="11304" y="5302"/>
                </a:cubicBezTo>
                <a:lnTo>
                  <a:pt x="11304" y="5302"/>
                </a:lnTo>
                <a:cubicBezTo>
                  <a:pt x="11821" y="5647"/>
                  <a:pt x="12447" y="5831"/>
                  <a:pt x="13070" y="5831"/>
                </a:cubicBezTo>
                <a:cubicBezTo>
                  <a:pt x="13822" y="5831"/>
                  <a:pt x="14571" y="5564"/>
                  <a:pt x="15122" y="4989"/>
                </a:cubicBezTo>
                <a:cubicBezTo>
                  <a:pt x="15476" y="4619"/>
                  <a:pt x="15706" y="4178"/>
                  <a:pt x="15826" y="3709"/>
                </a:cubicBezTo>
                <a:lnTo>
                  <a:pt x="15826" y="3709"/>
                </a:lnTo>
                <a:cubicBezTo>
                  <a:pt x="16377" y="4012"/>
                  <a:pt x="16965" y="4208"/>
                  <a:pt x="17469" y="4253"/>
                </a:cubicBezTo>
                <a:cubicBezTo>
                  <a:pt x="17556" y="4259"/>
                  <a:pt x="17642" y="4262"/>
                  <a:pt x="17728" y="4262"/>
                </a:cubicBezTo>
                <a:cubicBezTo>
                  <a:pt x="18775" y="4262"/>
                  <a:pt x="19789" y="3810"/>
                  <a:pt x="20175" y="2781"/>
                </a:cubicBezTo>
                <a:cubicBezTo>
                  <a:pt x="20513" y="1885"/>
                  <a:pt x="20315" y="791"/>
                  <a:pt x="19419" y="314"/>
                </a:cubicBezTo>
                <a:cubicBezTo>
                  <a:pt x="19408" y="308"/>
                  <a:pt x="19397" y="306"/>
                  <a:pt x="19387" y="306"/>
                </a:cubicBezTo>
                <a:cubicBezTo>
                  <a:pt x="19326" y="306"/>
                  <a:pt x="19291" y="399"/>
                  <a:pt x="19360" y="433"/>
                </a:cubicBezTo>
                <a:cubicBezTo>
                  <a:pt x="20215" y="990"/>
                  <a:pt x="20275" y="2144"/>
                  <a:pt x="19777" y="2980"/>
                </a:cubicBezTo>
                <a:cubicBezTo>
                  <a:pt x="19364" y="3669"/>
                  <a:pt x="18573" y="3946"/>
                  <a:pt x="17795" y="3946"/>
                </a:cubicBezTo>
                <a:cubicBezTo>
                  <a:pt x="17562" y="3946"/>
                  <a:pt x="17331" y="3921"/>
                  <a:pt x="17111" y="3875"/>
                </a:cubicBezTo>
                <a:cubicBezTo>
                  <a:pt x="16741" y="3806"/>
                  <a:pt x="16307" y="3635"/>
                  <a:pt x="15889" y="3390"/>
                </a:cubicBezTo>
                <a:lnTo>
                  <a:pt x="15889" y="3390"/>
                </a:lnTo>
                <a:cubicBezTo>
                  <a:pt x="16073" y="2147"/>
                  <a:pt x="15532" y="779"/>
                  <a:pt x="14505" y="35"/>
                </a:cubicBezTo>
                <a:cubicBezTo>
                  <a:pt x="14475" y="15"/>
                  <a:pt x="14430" y="0"/>
                  <a:pt x="143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3" name="Google Shape;733;p9"/>
          <p:cNvGrpSpPr/>
          <p:nvPr/>
        </p:nvGrpSpPr>
        <p:grpSpPr>
          <a:xfrm rot="-5400000">
            <a:off x="7213166" y="3208384"/>
            <a:ext cx="1305035" cy="664791"/>
            <a:chOff x="2094425" y="748900"/>
            <a:chExt cx="887900" cy="452300"/>
          </a:xfrm>
        </p:grpSpPr>
        <p:sp>
          <p:nvSpPr>
            <p:cNvPr id="734" name="Google Shape;734;p9"/>
            <p:cNvSpPr/>
            <p:nvPr/>
          </p:nvSpPr>
          <p:spPr>
            <a:xfrm>
              <a:off x="2094425" y="748900"/>
              <a:ext cx="887900" cy="419450"/>
            </a:xfrm>
            <a:custGeom>
              <a:rect b="b" l="l" r="r" t="t"/>
              <a:pathLst>
                <a:path extrusionOk="0" h="16778" w="35516">
                  <a:moveTo>
                    <a:pt x="18732" y="0"/>
                  </a:moveTo>
                  <a:cubicBezTo>
                    <a:pt x="17804" y="0"/>
                    <a:pt x="16865" y="68"/>
                    <a:pt x="15918" y="202"/>
                  </a:cubicBezTo>
                  <a:cubicBezTo>
                    <a:pt x="14724" y="362"/>
                    <a:pt x="13570" y="640"/>
                    <a:pt x="12456" y="1038"/>
                  </a:cubicBezTo>
                  <a:cubicBezTo>
                    <a:pt x="8397" y="2451"/>
                    <a:pt x="5154" y="4918"/>
                    <a:pt x="2766" y="8499"/>
                  </a:cubicBezTo>
                  <a:cubicBezTo>
                    <a:pt x="1234" y="10787"/>
                    <a:pt x="319" y="13314"/>
                    <a:pt x="21" y="16060"/>
                  </a:cubicBezTo>
                  <a:cubicBezTo>
                    <a:pt x="1" y="16159"/>
                    <a:pt x="1" y="16279"/>
                    <a:pt x="1" y="16378"/>
                  </a:cubicBezTo>
                  <a:cubicBezTo>
                    <a:pt x="21" y="16617"/>
                    <a:pt x="200" y="16756"/>
                    <a:pt x="419" y="16776"/>
                  </a:cubicBezTo>
                  <a:cubicBezTo>
                    <a:pt x="431" y="16777"/>
                    <a:pt x="444" y="16778"/>
                    <a:pt x="456" y="16778"/>
                  </a:cubicBezTo>
                  <a:cubicBezTo>
                    <a:pt x="640" y="16778"/>
                    <a:pt x="800" y="16643"/>
                    <a:pt x="856" y="16438"/>
                  </a:cubicBezTo>
                  <a:cubicBezTo>
                    <a:pt x="896" y="16338"/>
                    <a:pt x="896" y="16239"/>
                    <a:pt x="916" y="16139"/>
                  </a:cubicBezTo>
                  <a:cubicBezTo>
                    <a:pt x="1294" y="12737"/>
                    <a:pt x="2627" y="9753"/>
                    <a:pt x="4875" y="7206"/>
                  </a:cubicBezTo>
                  <a:cubicBezTo>
                    <a:pt x="8377" y="3227"/>
                    <a:pt x="12814" y="1138"/>
                    <a:pt x="18106" y="919"/>
                  </a:cubicBezTo>
                  <a:cubicBezTo>
                    <a:pt x="18349" y="908"/>
                    <a:pt x="18591" y="903"/>
                    <a:pt x="18831" y="903"/>
                  </a:cubicBezTo>
                  <a:cubicBezTo>
                    <a:pt x="20902" y="903"/>
                    <a:pt x="22908" y="1286"/>
                    <a:pt x="24851" y="2053"/>
                  </a:cubicBezTo>
                  <a:cubicBezTo>
                    <a:pt x="28492" y="3485"/>
                    <a:pt x="31278" y="5893"/>
                    <a:pt x="33068" y="9394"/>
                  </a:cubicBezTo>
                  <a:cubicBezTo>
                    <a:pt x="33904" y="11006"/>
                    <a:pt x="34401" y="12697"/>
                    <a:pt x="34561" y="14488"/>
                  </a:cubicBezTo>
                  <a:cubicBezTo>
                    <a:pt x="34581" y="14667"/>
                    <a:pt x="34600" y="14846"/>
                    <a:pt x="34620" y="15025"/>
                  </a:cubicBezTo>
                  <a:cubicBezTo>
                    <a:pt x="34620" y="15105"/>
                    <a:pt x="34640" y="15204"/>
                    <a:pt x="34680" y="15284"/>
                  </a:cubicBezTo>
                  <a:cubicBezTo>
                    <a:pt x="34740" y="15463"/>
                    <a:pt x="34899" y="15562"/>
                    <a:pt x="35098" y="15562"/>
                  </a:cubicBezTo>
                  <a:cubicBezTo>
                    <a:pt x="35277" y="15542"/>
                    <a:pt x="35436" y="15443"/>
                    <a:pt x="35456" y="15224"/>
                  </a:cubicBezTo>
                  <a:cubicBezTo>
                    <a:pt x="35496" y="14926"/>
                    <a:pt x="35516" y="14627"/>
                    <a:pt x="35476" y="14309"/>
                  </a:cubicBezTo>
                  <a:cubicBezTo>
                    <a:pt x="35317" y="12836"/>
                    <a:pt x="34939" y="11404"/>
                    <a:pt x="34362" y="10031"/>
                  </a:cubicBezTo>
                  <a:cubicBezTo>
                    <a:pt x="32889" y="6549"/>
                    <a:pt x="30482" y="3923"/>
                    <a:pt x="27159" y="2132"/>
                  </a:cubicBezTo>
                  <a:cubicBezTo>
                    <a:pt x="24485" y="682"/>
                    <a:pt x="21661" y="0"/>
                    <a:pt x="187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9"/>
            <p:cNvSpPr/>
            <p:nvPr/>
          </p:nvSpPr>
          <p:spPr>
            <a:xfrm>
              <a:off x="2180475" y="835350"/>
              <a:ext cx="733700" cy="337425"/>
            </a:xfrm>
            <a:custGeom>
              <a:rect b="b" l="l" r="r" t="t"/>
              <a:pathLst>
                <a:path extrusionOk="0" h="13497" w="29348">
                  <a:moveTo>
                    <a:pt x="15085" y="1"/>
                  </a:moveTo>
                  <a:cubicBezTo>
                    <a:pt x="14631" y="1"/>
                    <a:pt x="14172" y="23"/>
                    <a:pt x="13709" y="67"/>
                  </a:cubicBezTo>
                  <a:cubicBezTo>
                    <a:pt x="11362" y="286"/>
                    <a:pt x="9173" y="1102"/>
                    <a:pt x="7223" y="2435"/>
                  </a:cubicBezTo>
                  <a:cubicBezTo>
                    <a:pt x="3483" y="4962"/>
                    <a:pt x="1195" y="8503"/>
                    <a:pt x="41" y="12821"/>
                  </a:cubicBezTo>
                  <a:cubicBezTo>
                    <a:pt x="1" y="12920"/>
                    <a:pt x="1" y="13020"/>
                    <a:pt x="1" y="13099"/>
                  </a:cubicBezTo>
                  <a:cubicBezTo>
                    <a:pt x="31" y="13336"/>
                    <a:pt x="226" y="13496"/>
                    <a:pt x="431" y="13496"/>
                  </a:cubicBezTo>
                  <a:cubicBezTo>
                    <a:pt x="501" y="13496"/>
                    <a:pt x="572" y="13478"/>
                    <a:pt x="638" y="13437"/>
                  </a:cubicBezTo>
                  <a:cubicBezTo>
                    <a:pt x="757" y="13358"/>
                    <a:pt x="837" y="13218"/>
                    <a:pt x="896" y="13079"/>
                  </a:cubicBezTo>
                  <a:cubicBezTo>
                    <a:pt x="976" y="12880"/>
                    <a:pt x="1016" y="12641"/>
                    <a:pt x="1075" y="12423"/>
                  </a:cubicBezTo>
                  <a:cubicBezTo>
                    <a:pt x="2010" y="9378"/>
                    <a:pt x="3562" y="6712"/>
                    <a:pt x="5930" y="4564"/>
                  </a:cubicBezTo>
                  <a:cubicBezTo>
                    <a:pt x="8019" y="2673"/>
                    <a:pt x="10446" y="1480"/>
                    <a:pt x="13292" y="1042"/>
                  </a:cubicBezTo>
                  <a:cubicBezTo>
                    <a:pt x="13899" y="955"/>
                    <a:pt x="14505" y="912"/>
                    <a:pt x="15108" y="912"/>
                  </a:cubicBezTo>
                  <a:cubicBezTo>
                    <a:pt x="16856" y="912"/>
                    <a:pt x="18579" y="1277"/>
                    <a:pt x="20235" y="2017"/>
                  </a:cubicBezTo>
                  <a:cubicBezTo>
                    <a:pt x="23180" y="3350"/>
                    <a:pt x="25349" y="5519"/>
                    <a:pt x="26921" y="8304"/>
                  </a:cubicBezTo>
                  <a:cubicBezTo>
                    <a:pt x="27557" y="9438"/>
                    <a:pt x="28035" y="10632"/>
                    <a:pt x="28413" y="11885"/>
                  </a:cubicBezTo>
                  <a:cubicBezTo>
                    <a:pt x="28433" y="12005"/>
                    <a:pt x="28492" y="12124"/>
                    <a:pt x="28572" y="12224"/>
                  </a:cubicBezTo>
                  <a:cubicBezTo>
                    <a:pt x="28656" y="12350"/>
                    <a:pt x="28771" y="12417"/>
                    <a:pt x="28901" y="12417"/>
                  </a:cubicBezTo>
                  <a:cubicBezTo>
                    <a:pt x="28955" y="12417"/>
                    <a:pt x="29011" y="12406"/>
                    <a:pt x="29069" y="12383"/>
                  </a:cubicBezTo>
                  <a:cubicBezTo>
                    <a:pt x="29228" y="12323"/>
                    <a:pt x="29348" y="12184"/>
                    <a:pt x="29308" y="11965"/>
                  </a:cubicBezTo>
                  <a:cubicBezTo>
                    <a:pt x="29288" y="11706"/>
                    <a:pt x="29268" y="11428"/>
                    <a:pt x="29169" y="11189"/>
                  </a:cubicBezTo>
                  <a:cubicBezTo>
                    <a:pt x="28811" y="10274"/>
                    <a:pt x="28472" y="9339"/>
                    <a:pt x="28035" y="8463"/>
                  </a:cubicBezTo>
                  <a:cubicBezTo>
                    <a:pt x="26622" y="5658"/>
                    <a:pt x="24613" y="3410"/>
                    <a:pt x="21867" y="1838"/>
                  </a:cubicBezTo>
                  <a:cubicBezTo>
                    <a:pt x="19743" y="617"/>
                    <a:pt x="17478" y="1"/>
                    <a:pt x="150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2263050" y="935600"/>
              <a:ext cx="563600" cy="236375"/>
            </a:xfrm>
            <a:custGeom>
              <a:rect b="b" l="l" r="r" t="t"/>
              <a:pathLst>
                <a:path extrusionOk="0" h="9455" w="22544">
                  <a:moveTo>
                    <a:pt x="11757" y="0"/>
                  </a:moveTo>
                  <a:cubicBezTo>
                    <a:pt x="11389" y="0"/>
                    <a:pt x="11018" y="19"/>
                    <a:pt x="10645" y="56"/>
                  </a:cubicBezTo>
                  <a:cubicBezTo>
                    <a:pt x="8397" y="394"/>
                    <a:pt x="6706" y="1031"/>
                    <a:pt x="5333" y="1946"/>
                  </a:cubicBezTo>
                  <a:cubicBezTo>
                    <a:pt x="2826" y="3598"/>
                    <a:pt x="1135" y="5866"/>
                    <a:pt x="120" y="8671"/>
                  </a:cubicBezTo>
                  <a:cubicBezTo>
                    <a:pt x="80" y="8751"/>
                    <a:pt x="60" y="8811"/>
                    <a:pt x="40" y="8890"/>
                  </a:cubicBezTo>
                  <a:cubicBezTo>
                    <a:pt x="1" y="9129"/>
                    <a:pt x="120" y="9348"/>
                    <a:pt x="319" y="9427"/>
                  </a:cubicBezTo>
                  <a:cubicBezTo>
                    <a:pt x="370" y="9446"/>
                    <a:pt x="421" y="9455"/>
                    <a:pt x="472" y="9455"/>
                  </a:cubicBezTo>
                  <a:cubicBezTo>
                    <a:pt x="641" y="9455"/>
                    <a:pt x="800" y="9357"/>
                    <a:pt x="876" y="9189"/>
                  </a:cubicBezTo>
                  <a:cubicBezTo>
                    <a:pt x="936" y="9069"/>
                    <a:pt x="976" y="8950"/>
                    <a:pt x="1015" y="8830"/>
                  </a:cubicBezTo>
                  <a:cubicBezTo>
                    <a:pt x="1851" y="6582"/>
                    <a:pt x="3184" y="4692"/>
                    <a:pt x="5094" y="3220"/>
                  </a:cubicBezTo>
                  <a:cubicBezTo>
                    <a:pt x="7000" y="1746"/>
                    <a:pt x="9159" y="951"/>
                    <a:pt x="11570" y="951"/>
                  </a:cubicBezTo>
                  <a:cubicBezTo>
                    <a:pt x="11600" y="951"/>
                    <a:pt x="11630" y="951"/>
                    <a:pt x="11660" y="952"/>
                  </a:cubicBezTo>
                  <a:cubicBezTo>
                    <a:pt x="14326" y="971"/>
                    <a:pt x="16634" y="1926"/>
                    <a:pt x="18584" y="3757"/>
                  </a:cubicBezTo>
                  <a:cubicBezTo>
                    <a:pt x="19957" y="5050"/>
                    <a:pt x="20932" y="6602"/>
                    <a:pt x="21509" y="8413"/>
                  </a:cubicBezTo>
                  <a:cubicBezTo>
                    <a:pt x="21568" y="8572"/>
                    <a:pt x="21648" y="8751"/>
                    <a:pt x="21747" y="8890"/>
                  </a:cubicBezTo>
                  <a:cubicBezTo>
                    <a:pt x="21824" y="9005"/>
                    <a:pt x="21967" y="9063"/>
                    <a:pt x="22106" y="9063"/>
                  </a:cubicBezTo>
                  <a:cubicBezTo>
                    <a:pt x="22184" y="9063"/>
                    <a:pt x="22260" y="9045"/>
                    <a:pt x="22324" y="9010"/>
                  </a:cubicBezTo>
                  <a:cubicBezTo>
                    <a:pt x="22464" y="8950"/>
                    <a:pt x="22543" y="8771"/>
                    <a:pt x="22503" y="8552"/>
                  </a:cubicBezTo>
                  <a:cubicBezTo>
                    <a:pt x="22464" y="8333"/>
                    <a:pt x="22404" y="8114"/>
                    <a:pt x="22324" y="7895"/>
                  </a:cubicBezTo>
                  <a:cubicBezTo>
                    <a:pt x="21906" y="6781"/>
                    <a:pt x="21369" y="5707"/>
                    <a:pt x="20653" y="4752"/>
                  </a:cubicBezTo>
                  <a:cubicBezTo>
                    <a:pt x="18232" y="1560"/>
                    <a:pt x="15116" y="0"/>
                    <a:pt x="1175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2343125" y="1024550"/>
              <a:ext cx="375575" cy="176650"/>
            </a:xfrm>
            <a:custGeom>
              <a:rect b="b" l="l" r="r" t="t"/>
              <a:pathLst>
                <a:path extrusionOk="0" h="7066" w="15023">
                  <a:moveTo>
                    <a:pt x="8034" y="1"/>
                  </a:moveTo>
                  <a:cubicBezTo>
                    <a:pt x="7582" y="1"/>
                    <a:pt x="7120" y="46"/>
                    <a:pt x="6646" y="139"/>
                  </a:cubicBezTo>
                  <a:cubicBezTo>
                    <a:pt x="5651" y="318"/>
                    <a:pt x="4756" y="736"/>
                    <a:pt x="3921" y="1293"/>
                  </a:cubicBezTo>
                  <a:cubicBezTo>
                    <a:pt x="2070" y="2567"/>
                    <a:pt x="856" y="4317"/>
                    <a:pt x="61" y="6387"/>
                  </a:cubicBezTo>
                  <a:cubicBezTo>
                    <a:pt x="41" y="6446"/>
                    <a:pt x="21" y="6506"/>
                    <a:pt x="21" y="6566"/>
                  </a:cubicBezTo>
                  <a:cubicBezTo>
                    <a:pt x="1" y="6785"/>
                    <a:pt x="140" y="6984"/>
                    <a:pt x="319" y="7043"/>
                  </a:cubicBezTo>
                  <a:cubicBezTo>
                    <a:pt x="369" y="7058"/>
                    <a:pt x="419" y="7066"/>
                    <a:pt x="467" y="7066"/>
                  </a:cubicBezTo>
                  <a:cubicBezTo>
                    <a:pt x="613" y="7066"/>
                    <a:pt x="747" y="6998"/>
                    <a:pt x="837" y="6864"/>
                  </a:cubicBezTo>
                  <a:cubicBezTo>
                    <a:pt x="896" y="6785"/>
                    <a:pt x="916" y="6685"/>
                    <a:pt x="976" y="6586"/>
                  </a:cubicBezTo>
                  <a:cubicBezTo>
                    <a:pt x="1215" y="6068"/>
                    <a:pt x="1414" y="5551"/>
                    <a:pt x="1692" y="5073"/>
                  </a:cubicBezTo>
                  <a:cubicBezTo>
                    <a:pt x="2528" y="3601"/>
                    <a:pt x="3622" y="2387"/>
                    <a:pt x="5154" y="1631"/>
                  </a:cubicBezTo>
                  <a:cubicBezTo>
                    <a:pt x="6141" y="1138"/>
                    <a:pt x="7102" y="891"/>
                    <a:pt x="8038" y="891"/>
                  </a:cubicBezTo>
                  <a:cubicBezTo>
                    <a:pt x="9330" y="891"/>
                    <a:pt x="10571" y="1362"/>
                    <a:pt x="11760" y="2308"/>
                  </a:cubicBezTo>
                  <a:cubicBezTo>
                    <a:pt x="12794" y="3124"/>
                    <a:pt x="13511" y="4198"/>
                    <a:pt x="14028" y="5392"/>
                  </a:cubicBezTo>
                  <a:cubicBezTo>
                    <a:pt x="14068" y="5511"/>
                    <a:pt x="14107" y="5611"/>
                    <a:pt x="14187" y="5710"/>
                  </a:cubicBezTo>
                  <a:cubicBezTo>
                    <a:pt x="14272" y="5851"/>
                    <a:pt x="14406" y="5932"/>
                    <a:pt x="14548" y="5932"/>
                  </a:cubicBezTo>
                  <a:cubicBezTo>
                    <a:pt x="14606" y="5932"/>
                    <a:pt x="14666" y="5918"/>
                    <a:pt x="14724" y="5889"/>
                  </a:cubicBezTo>
                  <a:cubicBezTo>
                    <a:pt x="14923" y="5810"/>
                    <a:pt x="15023" y="5611"/>
                    <a:pt x="14983" y="5372"/>
                  </a:cubicBezTo>
                  <a:cubicBezTo>
                    <a:pt x="14983" y="5332"/>
                    <a:pt x="14963" y="5272"/>
                    <a:pt x="14943" y="5213"/>
                  </a:cubicBezTo>
                  <a:cubicBezTo>
                    <a:pt x="14366" y="3800"/>
                    <a:pt x="13530" y="2586"/>
                    <a:pt x="12357" y="1612"/>
                  </a:cubicBezTo>
                  <a:cubicBezTo>
                    <a:pt x="11057" y="559"/>
                    <a:pt x="9613" y="1"/>
                    <a:pt x="80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9"/>
          <p:cNvSpPr/>
          <p:nvPr/>
        </p:nvSpPr>
        <p:spPr>
          <a:xfrm rot="-1472198">
            <a:off x="1016804" y="1972493"/>
            <a:ext cx="1026939" cy="1198498"/>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946050" y="1089176"/>
            <a:ext cx="7251900" cy="33819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9"/>
          <p:cNvSpPr txBox="1"/>
          <p:nvPr>
            <p:ph type="title"/>
          </p:nvPr>
        </p:nvSpPr>
        <p:spPr>
          <a:xfrm>
            <a:off x="2530050" y="1758975"/>
            <a:ext cx="4083900" cy="8418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spcBef>
                <a:spcPts val="0"/>
              </a:spcBef>
              <a:spcAft>
                <a:spcPts val="0"/>
              </a:spcAft>
              <a:buSzPts val="4500"/>
              <a:buNone/>
              <a:defRPr sz="7200">
                <a:solidFill>
                  <a:schemeClr val="accent3"/>
                </a:solidFill>
              </a:defRPr>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741" name="Google Shape;741;p9"/>
          <p:cNvSpPr txBox="1"/>
          <p:nvPr>
            <p:ph idx="1" type="subTitle"/>
          </p:nvPr>
        </p:nvSpPr>
        <p:spPr>
          <a:xfrm>
            <a:off x="2530050" y="2600775"/>
            <a:ext cx="4083900" cy="1180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sz="1800"/>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2" name="Shape 742"/>
        <p:cNvGrpSpPr/>
        <p:nvPr/>
      </p:nvGrpSpPr>
      <p:grpSpPr>
        <a:xfrm>
          <a:off x="0" y="0"/>
          <a:ext cx="0" cy="0"/>
          <a:chOff x="0" y="0"/>
          <a:chExt cx="0" cy="0"/>
        </a:xfrm>
      </p:grpSpPr>
      <p:grpSp>
        <p:nvGrpSpPr>
          <p:cNvPr id="743" name="Google Shape;743;p10"/>
          <p:cNvGrpSpPr/>
          <p:nvPr/>
        </p:nvGrpSpPr>
        <p:grpSpPr>
          <a:xfrm>
            <a:off x="-34725" y="-100"/>
            <a:ext cx="9201650" cy="5152906"/>
            <a:chOff x="-34725" y="-100"/>
            <a:chExt cx="9201650" cy="5152906"/>
          </a:xfrm>
        </p:grpSpPr>
        <p:sp>
          <p:nvSpPr>
            <p:cNvPr id="744" name="Google Shape;744;p10"/>
            <p:cNvSpPr/>
            <p:nvPr/>
          </p:nvSpPr>
          <p:spPr>
            <a:xfrm>
              <a:off x="605125" y="4762500"/>
              <a:ext cx="7942800" cy="39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600775" y="0"/>
              <a:ext cx="7942800" cy="51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8543225" y="0"/>
              <a:ext cx="623700" cy="515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34725" y="-100"/>
              <a:ext cx="635400" cy="515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8543401" y="849875"/>
              <a:ext cx="61145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8543401" y="1197797"/>
              <a:ext cx="61145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8543401" y="1554493"/>
              <a:ext cx="61145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8543401" y="1880582"/>
              <a:ext cx="61145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8543401" y="2228505"/>
              <a:ext cx="61145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8543401" y="2576360"/>
              <a:ext cx="61145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
            <p:cNvSpPr/>
            <p:nvPr/>
          </p:nvSpPr>
          <p:spPr>
            <a:xfrm>
              <a:off x="8543401" y="2902449"/>
              <a:ext cx="61145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0"/>
            <p:cNvSpPr/>
            <p:nvPr/>
          </p:nvSpPr>
          <p:spPr>
            <a:xfrm>
              <a:off x="8543401" y="3250037"/>
              <a:ext cx="61145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8543401" y="3597959"/>
              <a:ext cx="61145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
            <p:cNvSpPr/>
            <p:nvPr/>
          </p:nvSpPr>
          <p:spPr>
            <a:xfrm>
              <a:off x="8543401" y="3924048"/>
              <a:ext cx="61145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
            <p:cNvSpPr/>
            <p:nvPr/>
          </p:nvSpPr>
          <p:spPr>
            <a:xfrm>
              <a:off x="8543401" y="4271636"/>
              <a:ext cx="61145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
            <p:cNvSpPr/>
            <p:nvPr/>
          </p:nvSpPr>
          <p:spPr>
            <a:xfrm>
              <a:off x="8543401" y="4619558"/>
              <a:ext cx="61145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0"/>
            <p:cNvSpPr/>
            <p:nvPr/>
          </p:nvSpPr>
          <p:spPr>
            <a:xfrm>
              <a:off x="650675"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
            <p:cNvSpPr/>
            <p:nvPr/>
          </p:nvSpPr>
          <p:spPr>
            <a:xfrm>
              <a:off x="998598"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0"/>
            <p:cNvSpPr/>
            <p:nvPr/>
          </p:nvSpPr>
          <p:spPr>
            <a:xfrm>
              <a:off x="1346520"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0"/>
            <p:cNvSpPr/>
            <p:nvPr/>
          </p:nvSpPr>
          <p:spPr>
            <a:xfrm>
              <a:off x="1672275"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
            <p:cNvSpPr/>
            <p:nvPr/>
          </p:nvSpPr>
          <p:spPr>
            <a:xfrm>
              <a:off x="2020198"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0"/>
            <p:cNvSpPr/>
            <p:nvPr/>
          </p:nvSpPr>
          <p:spPr>
            <a:xfrm>
              <a:off x="2368120"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0"/>
            <p:cNvSpPr/>
            <p:nvPr/>
          </p:nvSpPr>
          <p:spPr>
            <a:xfrm>
              <a:off x="2694143"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0"/>
            <p:cNvSpPr/>
            <p:nvPr/>
          </p:nvSpPr>
          <p:spPr>
            <a:xfrm>
              <a:off x="3041731"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
            <p:cNvSpPr/>
            <p:nvPr/>
          </p:nvSpPr>
          <p:spPr>
            <a:xfrm>
              <a:off x="3389653"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0"/>
            <p:cNvSpPr/>
            <p:nvPr/>
          </p:nvSpPr>
          <p:spPr>
            <a:xfrm>
              <a:off x="3715743"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0"/>
            <p:cNvSpPr/>
            <p:nvPr/>
          </p:nvSpPr>
          <p:spPr>
            <a:xfrm>
              <a:off x="4063331"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0"/>
            <p:cNvSpPr/>
            <p:nvPr/>
          </p:nvSpPr>
          <p:spPr>
            <a:xfrm>
              <a:off x="4411253"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0"/>
            <p:cNvSpPr/>
            <p:nvPr/>
          </p:nvSpPr>
          <p:spPr>
            <a:xfrm>
              <a:off x="4732588"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0"/>
            <p:cNvSpPr/>
            <p:nvPr/>
          </p:nvSpPr>
          <p:spPr>
            <a:xfrm>
              <a:off x="5058677"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0"/>
            <p:cNvSpPr/>
            <p:nvPr/>
          </p:nvSpPr>
          <p:spPr>
            <a:xfrm>
              <a:off x="5406600"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0"/>
            <p:cNvSpPr/>
            <p:nvPr/>
          </p:nvSpPr>
          <p:spPr>
            <a:xfrm>
              <a:off x="5754188"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0"/>
            <p:cNvSpPr/>
            <p:nvPr/>
          </p:nvSpPr>
          <p:spPr>
            <a:xfrm>
              <a:off x="6080277"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0"/>
            <p:cNvSpPr/>
            <p:nvPr/>
          </p:nvSpPr>
          <p:spPr>
            <a:xfrm>
              <a:off x="6428200"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0"/>
            <p:cNvSpPr/>
            <p:nvPr/>
          </p:nvSpPr>
          <p:spPr>
            <a:xfrm>
              <a:off x="6775788"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0"/>
            <p:cNvSpPr/>
            <p:nvPr/>
          </p:nvSpPr>
          <p:spPr>
            <a:xfrm>
              <a:off x="7101877"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0"/>
            <p:cNvSpPr/>
            <p:nvPr/>
          </p:nvSpPr>
          <p:spPr>
            <a:xfrm>
              <a:off x="7449800"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0"/>
            <p:cNvSpPr/>
            <p:nvPr/>
          </p:nvSpPr>
          <p:spPr>
            <a:xfrm>
              <a:off x="7797388" y="4762504"/>
              <a:ext cx="67" cy="390302"/>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0"/>
            <p:cNvSpPr/>
            <p:nvPr/>
          </p:nvSpPr>
          <p:spPr>
            <a:xfrm>
              <a:off x="8123410"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0"/>
            <p:cNvSpPr/>
            <p:nvPr/>
          </p:nvSpPr>
          <p:spPr>
            <a:xfrm>
              <a:off x="8471333" y="4762504"/>
              <a:ext cx="67" cy="390302"/>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0"/>
            <p:cNvSpPr/>
            <p:nvPr/>
          </p:nvSpPr>
          <p:spPr>
            <a:xfrm>
              <a:off x="-22991"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0"/>
            <p:cNvSpPr/>
            <p:nvPr/>
          </p:nvSpPr>
          <p:spPr>
            <a:xfrm>
              <a:off x="324596" y="-1"/>
              <a:ext cx="67" cy="5143390"/>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0"/>
            <p:cNvSpPr/>
            <p:nvPr/>
          </p:nvSpPr>
          <p:spPr>
            <a:xfrm>
              <a:off x="650675"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0"/>
            <p:cNvSpPr/>
            <p:nvPr/>
          </p:nvSpPr>
          <p:spPr>
            <a:xfrm>
              <a:off x="998598"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0"/>
            <p:cNvSpPr/>
            <p:nvPr/>
          </p:nvSpPr>
          <p:spPr>
            <a:xfrm>
              <a:off x="1346520"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0"/>
            <p:cNvSpPr/>
            <p:nvPr/>
          </p:nvSpPr>
          <p:spPr>
            <a:xfrm>
              <a:off x="1672275"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0"/>
            <p:cNvSpPr/>
            <p:nvPr/>
          </p:nvSpPr>
          <p:spPr>
            <a:xfrm>
              <a:off x="2020198"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0"/>
            <p:cNvSpPr/>
            <p:nvPr/>
          </p:nvSpPr>
          <p:spPr>
            <a:xfrm>
              <a:off x="2368120"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0"/>
            <p:cNvSpPr/>
            <p:nvPr/>
          </p:nvSpPr>
          <p:spPr>
            <a:xfrm>
              <a:off x="2694143"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0"/>
            <p:cNvSpPr/>
            <p:nvPr/>
          </p:nvSpPr>
          <p:spPr>
            <a:xfrm>
              <a:off x="3041731"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0"/>
            <p:cNvSpPr/>
            <p:nvPr/>
          </p:nvSpPr>
          <p:spPr>
            <a:xfrm>
              <a:off x="3389653"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0"/>
            <p:cNvSpPr/>
            <p:nvPr/>
          </p:nvSpPr>
          <p:spPr>
            <a:xfrm>
              <a:off x="3715743"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0"/>
            <p:cNvSpPr/>
            <p:nvPr/>
          </p:nvSpPr>
          <p:spPr>
            <a:xfrm>
              <a:off x="4063331"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0"/>
            <p:cNvSpPr/>
            <p:nvPr/>
          </p:nvSpPr>
          <p:spPr>
            <a:xfrm>
              <a:off x="4411253"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0"/>
            <p:cNvSpPr/>
            <p:nvPr/>
          </p:nvSpPr>
          <p:spPr>
            <a:xfrm>
              <a:off x="-23004" y="176275"/>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0"/>
            <p:cNvSpPr/>
            <p:nvPr/>
          </p:nvSpPr>
          <p:spPr>
            <a:xfrm>
              <a:off x="-23004" y="523862"/>
              <a:ext cx="4755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0"/>
            <p:cNvSpPr/>
            <p:nvPr/>
          </p:nvSpPr>
          <p:spPr>
            <a:xfrm>
              <a:off x="-23004" y="849875"/>
              <a:ext cx="623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0"/>
            <p:cNvSpPr/>
            <p:nvPr/>
          </p:nvSpPr>
          <p:spPr>
            <a:xfrm>
              <a:off x="-23004" y="1197797"/>
              <a:ext cx="623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0"/>
            <p:cNvSpPr/>
            <p:nvPr/>
          </p:nvSpPr>
          <p:spPr>
            <a:xfrm>
              <a:off x="-23004" y="1554493"/>
              <a:ext cx="623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0"/>
            <p:cNvSpPr/>
            <p:nvPr/>
          </p:nvSpPr>
          <p:spPr>
            <a:xfrm>
              <a:off x="-23004" y="1880582"/>
              <a:ext cx="623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0"/>
            <p:cNvSpPr/>
            <p:nvPr/>
          </p:nvSpPr>
          <p:spPr>
            <a:xfrm>
              <a:off x="-23004" y="2228505"/>
              <a:ext cx="623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0"/>
            <p:cNvSpPr/>
            <p:nvPr/>
          </p:nvSpPr>
          <p:spPr>
            <a:xfrm>
              <a:off x="-23004" y="2576360"/>
              <a:ext cx="623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0"/>
            <p:cNvSpPr/>
            <p:nvPr/>
          </p:nvSpPr>
          <p:spPr>
            <a:xfrm>
              <a:off x="-23004" y="2902449"/>
              <a:ext cx="623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0"/>
            <p:cNvSpPr/>
            <p:nvPr/>
          </p:nvSpPr>
          <p:spPr>
            <a:xfrm>
              <a:off x="-23004" y="3250037"/>
              <a:ext cx="623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0"/>
            <p:cNvSpPr/>
            <p:nvPr/>
          </p:nvSpPr>
          <p:spPr>
            <a:xfrm>
              <a:off x="-23004" y="3597959"/>
              <a:ext cx="623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0"/>
            <p:cNvSpPr/>
            <p:nvPr/>
          </p:nvSpPr>
          <p:spPr>
            <a:xfrm>
              <a:off x="-23004" y="3924048"/>
              <a:ext cx="623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0"/>
            <p:cNvSpPr/>
            <p:nvPr/>
          </p:nvSpPr>
          <p:spPr>
            <a:xfrm>
              <a:off x="-23004" y="4271636"/>
              <a:ext cx="623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0"/>
            <p:cNvSpPr/>
            <p:nvPr/>
          </p:nvSpPr>
          <p:spPr>
            <a:xfrm>
              <a:off x="-23004" y="4619558"/>
              <a:ext cx="623630" cy="67"/>
            </a:xfrm>
            <a:custGeom>
              <a:rect b="b" l="l" r="r" t="t"/>
              <a:pathLst>
                <a:path extrusionOk="0" fill="none" h="1" w="145199">
                  <a:moveTo>
                    <a:pt x="145199" y="0"/>
                  </a:moveTo>
                  <a:lnTo>
                    <a:pt x="0"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0"/>
            <p:cNvSpPr/>
            <p:nvPr/>
          </p:nvSpPr>
          <p:spPr>
            <a:xfrm>
              <a:off x="-23004" y="4945583"/>
              <a:ext cx="4755630" cy="67"/>
            </a:xfrm>
            <a:custGeom>
              <a:rect b="b" l="l" r="r" t="t"/>
              <a:pathLst>
                <a:path extrusionOk="0" fill="none" h="1" w="145199">
                  <a:moveTo>
                    <a:pt x="145199" y="1"/>
                  </a:moveTo>
                  <a:lnTo>
                    <a:pt x="0"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0"/>
            <p:cNvSpPr/>
            <p:nvPr/>
          </p:nvSpPr>
          <p:spPr>
            <a:xfrm>
              <a:off x="4732588"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0"/>
            <p:cNvSpPr/>
            <p:nvPr/>
          </p:nvSpPr>
          <p:spPr>
            <a:xfrm>
              <a:off x="5058677"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0"/>
            <p:cNvSpPr/>
            <p:nvPr/>
          </p:nvSpPr>
          <p:spPr>
            <a:xfrm>
              <a:off x="5406600"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0"/>
            <p:cNvSpPr/>
            <p:nvPr/>
          </p:nvSpPr>
          <p:spPr>
            <a:xfrm>
              <a:off x="5754188"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0"/>
            <p:cNvSpPr/>
            <p:nvPr/>
          </p:nvSpPr>
          <p:spPr>
            <a:xfrm>
              <a:off x="6080277"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0"/>
            <p:cNvSpPr/>
            <p:nvPr/>
          </p:nvSpPr>
          <p:spPr>
            <a:xfrm>
              <a:off x="6428200"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0"/>
            <p:cNvSpPr/>
            <p:nvPr/>
          </p:nvSpPr>
          <p:spPr>
            <a:xfrm>
              <a:off x="6775788"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0"/>
            <p:cNvSpPr/>
            <p:nvPr/>
          </p:nvSpPr>
          <p:spPr>
            <a:xfrm>
              <a:off x="7101877"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0"/>
            <p:cNvSpPr/>
            <p:nvPr/>
          </p:nvSpPr>
          <p:spPr>
            <a:xfrm>
              <a:off x="7449800"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0"/>
            <p:cNvSpPr/>
            <p:nvPr/>
          </p:nvSpPr>
          <p:spPr>
            <a:xfrm>
              <a:off x="7797388" y="0"/>
              <a:ext cx="67" cy="633236"/>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0"/>
            <p:cNvSpPr/>
            <p:nvPr/>
          </p:nvSpPr>
          <p:spPr>
            <a:xfrm>
              <a:off x="8123410"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0"/>
            <p:cNvSpPr/>
            <p:nvPr/>
          </p:nvSpPr>
          <p:spPr>
            <a:xfrm>
              <a:off x="8471333" y="0"/>
              <a:ext cx="67" cy="633236"/>
            </a:xfrm>
            <a:custGeom>
              <a:rect b="b" l="l" r="r" t="t"/>
              <a:pathLst>
                <a:path extrusionOk="0" fill="none" h="160618" w="1">
                  <a:moveTo>
                    <a:pt x="1" y="0"/>
                  </a:moveTo>
                  <a:lnTo>
                    <a:pt x="1"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0"/>
            <p:cNvSpPr/>
            <p:nvPr/>
          </p:nvSpPr>
          <p:spPr>
            <a:xfrm>
              <a:off x="8828370"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0"/>
            <p:cNvSpPr/>
            <p:nvPr/>
          </p:nvSpPr>
          <p:spPr>
            <a:xfrm>
              <a:off x="9154459" y="-1"/>
              <a:ext cx="67" cy="5143390"/>
            </a:xfrm>
            <a:custGeom>
              <a:rect b="b" l="l" r="r" t="t"/>
              <a:pathLst>
                <a:path extrusionOk="0" fill="none" h="160618" w="1">
                  <a:moveTo>
                    <a:pt x="0" y="0"/>
                  </a:moveTo>
                  <a:lnTo>
                    <a:pt x="0" y="160617"/>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0"/>
            <p:cNvSpPr/>
            <p:nvPr/>
          </p:nvSpPr>
          <p:spPr>
            <a:xfrm>
              <a:off x="4732600" y="176275"/>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0"/>
            <p:cNvSpPr/>
            <p:nvPr/>
          </p:nvSpPr>
          <p:spPr>
            <a:xfrm>
              <a:off x="4732600" y="523862"/>
              <a:ext cx="4421961" cy="67"/>
            </a:xfrm>
            <a:custGeom>
              <a:rect b="b" l="l" r="r" t="t"/>
              <a:pathLst>
                <a:path extrusionOk="0" fill="none" h="1" w="140402">
                  <a:moveTo>
                    <a:pt x="140401" y="0"/>
                  </a:moveTo>
                  <a:lnTo>
                    <a:pt x="1" y="0"/>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0"/>
            <p:cNvSpPr/>
            <p:nvPr/>
          </p:nvSpPr>
          <p:spPr>
            <a:xfrm>
              <a:off x="4732600" y="4945583"/>
              <a:ext cx="4421961" cy="67"/>
            </a:xfrm>
            <a:custGeom>
              <a:rect b="b" l="l" r="r" t="t"/>
              <a:pathLst>
                <a:path extrusionOk="0" fill="none" h="1" w="140402">
                  <a:moveTo>
                    <a:pt x="140401" y="1"/>
                  </a:moveTo>
                  <a:lnTo>
                    <a:pt x="1" y="1"/>
                  </a:lnTo>
                </a:path>
              </a:pathLst>
            </a:custGeom>
            <a:noFill/>
            <a:ln cap="flat" cmpd="sng" w="19050">
              <a:solidFill>
                <a:schemeClr val="lt2"/>
              </a:solidFill>
              <a:prstDash val="solid"/>
              <a:miter lim="501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10"/>
          <p:cNvSpPr/>
          <p:nvPr/>
        </p:nvSpPr>
        <p:spPr>
          <a:xfrm>
            <a:off x="600600" y="1014000"/>
            <a:ext cx="7942800" cy="3748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1" name="Google Shape;831;p10"/>
          <p:cNvGrpSpPr/>
          <p:nvPr/>
        </p:nvGrpSpPr>
        <p:grpSpPr>
          <a:xfrm>
            <a:off x="600600" y="519298"/>
            <a:ext cx="1404512" cy="1580204"/>
            <a:chOff x="600600" y="519298"/>
            <a:chExt cx="1404512" cy="1580204"/>
          </a:xfrm>
        </p:grpSpPr>
        <p:sp>
          <p:nvSpPr>
            <p:cNvPr id="832" name="Google Shape;832;p10"/>
            <p:cNvSpPr/>
            <p:nvPr/>
          </p:nvSpPr>
          <p:spPr>
            <a:xfrm>
              <a:off x="600600" y="519298"/>
              <a:ext cx="1278662" cy="1580204"/>
            </a:xfrm>
            <a:custGeom>
              <a:rect b="b" l="l" r="r" t="t"/>
              <a:pathLst>
                <a:path extrusionOk="0" h="33222" w="26881">
                  <a:moveTo>
                    <a:pt x="9335" y="18405"/>
                  </a:moveTo>
                  <a:cubicBezTo>
                    <a:pt x="9327" y="18416"/>
                    <a:pt x="9319" y="18428"/>
                    <a:pt x="9312" y="18439"/>
                  </a:cubicBezTo>
                  <a:cubicBezTo>
                    <a:pt x="9319" y="18429"/>
                    <a:pt x="9327" y="18417"/>
                    <a:pt x="9335" y="18405"/>
                  </a:cubicBezTo>
                  <a:close/>
                  <a:moveTo>
                    <a:pt x="8914" y="18817"/>
                  </a:moveTo>
                  <a:lnTo>
                    <a:pt x="8914" y="18817"/>
                  </a:lnTo>
                  <a:cubicBezTo>
                    <a:pt x="8904" y="18836"/>
                    <a:pt x="8895" y="18854"/>
                    <a:pt x="8887" y="18871"/>
                  </a:cubicBezTo>
                  <a:lnTo>
                    <a:pt x="8887" y="18871"/>
                  </a:lnTo>
                  <a:lnTo>
                    <a:pt x="8914" y="18817"/>
                  </a:lnTo>
                  <a:close/>
                  <a:moveTo>
                    <a:pt x="7761" y="25656"/>
                  </a:moveTo>
                  <a:lnTo>
                    <a:pt x="7760" y="25661"/>
                  </a:lnTo>
                  <a:cubicBezTo>
                    <a:pt x="7760" y="25660"/>
                    <a:pt x="7761" y="25658"/>
                    <a:pt x="7761" y="25656"/>
                  </a:cubicBezTo>
                  <a:close/>
                  <a:moveTo>
                    <a:pt x="7641" y="25801"/>
                  </a:moveTo>
                  <a:lnTo>
                    <a:pt x="7641" y="25801"/>
                  </a:lnTo>
                  <a:cubicBezTo>
                    <a:pt x="7633" y="25805"/>
                    <a:pt x="7626" y="25810"/>
                    <a:pt x="7619" y="25814"/>
                  </a:cubicBezTo>
                  <a:lnTo>
                    <a:pt x="7619" y="25814"/>
                  </a:lnTo>
                  <a:cubicBezTo>
                    <a:pt x="7626" y="25811"/>
                    <a:pt x="7633" y="25807"/>
                    <a:pt x="7641" y="25801"/>
                  </a:cubicBezTo>
                  <a:close/>
                  <a:moveTo>
                    <a:pt x="2945" y="27653"/>
                  </a:moveTo>
                  <a:cubicBezTo>
                    <a:pt x="2938" y="27674"/>
                    <a:pt x="2932" y="27694"/>
                    <a:pt x="2925" y="27711"/>
                  </a:cubicBezTo>
                  <a:cubicBezTo>
                    <a:pt x="2934" y="27689"/>
                    <a:pt x="2941" y="27670"/>
                    <a:pt x="2945" y="27653"/>
                  </a:cubicBezTo>
                  <a:close/>
                  <a:moveTo>
                    <a:pt x="3400" y="31173"/>
                  </a:moveTo>
                  <a:cubicBezTo>
                    <a:pt x="3395" y="31179"/>
                    <a:pt x="3389" y="31186"/>
                    <a:pt x="3383" y="31192"/>
                  </a:cubicBezTo>
                  <a:cubicBezTo>
                    <a:pt x="3389" y="31186"/>
                    <a:pt x="3395" y="31180"/>
                    <a:pt x="3400" y="31173"/>
                  </a:cubicBezTo>
                  <a:close/>
                  <a:moveTo>
                    <a:pt x="2686" y="31829"/>
                  </a:moveTo>
                  <a:cubicBezTo>
                    <a:pt x="2666" y="31909"/>
                    <a:pt x="2587" y="31988"/>
                    <a:pt x="2468" y="32068"/>
                  </a:cubicBezTo>
                  <a:cubicBezTo>
                    <a:pt x="2507" y="31968"/>
                    <a:pt x="2587" y="31889"/>
                    <a:pt x="2686" y="31829"/>
                  </a:cubicBezTo>
                  <a:close/>
                  <a:moveTo>
                    <a:pt x="2249" y="31929"/>
                  </a:moveTo>
                  <a:cubicBezTo>
                    <a:pt x="2288" y="31968"/>
                    <a:pt x="2308" y="32048"/>
                    <a:pt x="2288" y="32147"/>
                  </a:cubicBezTo>
                  <a:cubicBezTo>
                    <a:pt x="2229" y="32187"/>
                    <a:pt x="2149" y="32227"/>
                    <a:pt x="2090" y="32247"/>
                  </a:cubicBezTo>
                  <a:cubicBezTo>
                    <a:pt x="2090" y="32207"/>
                    <a:pt x="2090" y="32187"/>
                    <a:pt x="2090" y="32147"/>
                  </a:cubicBezTo>
                  <a:cubicBezTo>
                    <a:pt x="2149" y="32088"/>
                    <a:pt x="2189" y="32008"/>
                    <a:pt x="2249" y="31929"/>
                  </a:cubicBezTo>
                  <a:close/>
                  <a:moveTo>
                    <a:pt x="25318" y="0"/>
                  </a:moveTo>
                  <a:cubicBezTo>
                    <a:pt x="25303" y="0"/>
                    <a:pt x="25289" y="5"/>
                    <a:pt x="25269" y="15"/>
                  </a:cubicBezTo>
                  <a:cubicBezTo>
                    <a:pt x="25265" y="11"/>
                    <a:pt x="25261" y="10"/>
                    <a:pt x="25257" y="10"/>
                  </a:cubicBezTo>
                  <a:cubicBezTo>
                    <a:pt x="25241" y="10"/>
                    <a:pt x="25225" y="39"/>
                    <a:pt x="25209" y="55"/>
                  </a:cubicBezTo>
                  <a:lnTo>
                    <a:pt x="25149" y="115"/>
                  </a:lnTo>
                  <a:cubicBezTo>
                    <a:pt x="25070" y="214"/>
                    <a:pt x="24990" y="333"/>
                    <a:pt x="24911" y="473"/>
                  </a:cubicBezTo>
                  <a:cubicBezTo>
                    <a:pt x="24897" y="478"/>
                    <a:pt x="24887" y="481"/>
                    <a:pt x="24880" y="481"/>
                  </a:cubicBezTo>
                  <a:cubicBezTo>
                    <a:pt x="24814" y="481"/>
                    <a:pt x="25002" y="254"/>
                    <a:pt x="24930" y="254"/>
                  </a:cubicBezTo>
                  <a:cubicBezTo>
                    <a:pt x="24791" y="532"/>
                    <a:pt x="24632" y="711"/>
                    <a:pt x="24274" y="1010"/>
                  </a:cubicBezTo>
                  <a:lnTo>
                    <a:pt x="24294" y="930"/>
                  </a:lnTo>
                  <a:lnTo>
                    <a:pt x="24294" y="930"/>
                  </a:lnTo>
                  <a:cubicBezTo>
                    <a:pt x="24035" y="1209"/>
                    <a:pt x="23936" y="1308"/>
                    <a:pt x="23796" y="1448"/>
                  </a:cubicBezTo>
                  <a:cubicBezTo>
                    <a:pt x="23657" y="1587"/>
                    <a:pt x="23518" y="1706"/>
                    <a:pt x="23379" y="1806"/>
                  </a:cubicBezTo>
                  <a:cubicBezTo>
                    <a:pt x="23100" y="2044"/>
                    <a:pt x="22821" y="2283"/>
                    <a:pt x="22423" y="2641"/>
                  </a:cubicBezTo>
                  <a:lnTo>
                    <a:pt x="22563" y="2681"/>
                  </a:lnTo>
                  <a:cubicBezTo>
                    <a:pt x="22404" y="2840"/>
                    <a:pt x="22344" y="2840"/>
                    <a:pt x="22244" y="2900"/>
                  </a:cubicBezTo>
                  <a:cubicBezTo>
                    <a:pt x="22237" y="2956"/>
                    <a:pt x="22247" y="2978"/>
                    <a:pt x="22268" y="2978"/>
                  </a:cubicBezTo>
                  <a:cubicBezTo>
                    <a:pt x="22344" y="2978"/>
                    <a:pt x="22566" y="2682"/>
                    <a:pt x="22650" y="2682"/>
                  </a:cubicBezTo>
                  <a:cubicBezTo>
                    <a:pt x="22673" y="2682"/>
                    <a:pt x="22686" y="2705"/>
                    <a:pt x="22682" y="2761"/>
                  </a:cubicBezTo>
                  <a:cubicBezTo>
                    <a:pt x="22291" y="2800"/>
                    <a:pt x="21593" y="3896"/>
                    <a:pt x="21248" y="3896"/>
                  </a:cubicBezTo>
                  <a:cubicBezTo>
                    <a:pt x="21241" y="3896"/>
                    <a:pt x="21236" y="3896"/>
                    <a:pt x="21230" y="3895"/>
                  </a:cubicBezTo>
                  <a:lnTo>
                    <a:pt x="21230" y="3895"/>
                  </a:lnTo>
                  <a:cubicBezTo>
                    <a:pt x="20991" y="4153"/>
                    <a:pt x="21389" y="3915"/>
                    <a:pt x="21150" y="4173"/>
                  </a:cubicBezTo>
                  <a:lnTo>
                    <a:pt x="21031" y="4193"/>
                  </a:lnTo>
                  <a:lnTo>
                    <a:pt x="21051" y="4333"/>
                  </a:lnTo>
                  <a:cubicBezTo>
                    <a:pt x="20922" y="4447"/>
                    <a:pt x="20814" y="4489"/>
                    <a:pt x="20741" y="4489"/>
                  </a:cubicBezTo>
                  <a:cubicBezTo>
                    <a:pt x="20712" y="4489"/>
                    <a:pt x="20689" y="4483"/>
                    <a:pt x="20673" y="4472"/>
                  </a:cubicBezTo>
                  <a:cubicBezTo>
                    <a:pt x="20712" y="4432"/>
                    <a:pt x="20772" y="4333"/>
                    <a:pt x="20812" y="4293"/>
                  </a:cubicBezTo>
                  <a:lnTo>
                    <a:pt x="20812" y="4293"/>
                  </a:lnTo>
                  <a:cubicBezTo>
                    <a:pt x="20553" y="4432"/>
                    <a:pt x="20295" y="4870"/>
                    <a:pt x="20195" y="4989"/>
                  </a:cubicBezTo>
                  <a:lnTo>
                    <a:pt x="20434" y="4790"/>
                  </a:lnTo>
                  <a:lnTo>
                    <a:pt x="20434" y="4790"/>
                  </a:lnTo>
                  <a:cubicBezTo>
                    <a:pt x="20135" y="5168"/>
                    <a:pt x="19777" y="5566"/>
                    <a:pt x="19419" y="5964"/>
                  </a:cubicBezTo>
                  <a:cubicBezTo>
                    <a:pt x="19081" y="6362"/>
                    <a:pt x="18743" y="6780"/>
                    <a:pt x="18504" y="7178"/>
                  </a:cubicBezTo>
                  <a:lnTo>
                    <a:pt x="18584" y="7178"/>
                  </a:lnTo>
                  <a:cubicBezTo>
                    <a:pt x="18205" y="7775"/>
                    <a:pt x="18166" y="7556"/>
                    <a:pt x="17708" y="8192"/>
                  </a:cubicBezTo>
                  <a:lnTo>
                    <a:pt x="17708" y="8153"/>
                  </a:lnTo>
                  <a:cubicBezTo>
                    <a:pt x="17648" y="8312"/>
                    <a:pt x="17549" y="8491"/>
                    <a:pt x="17410" y="8650"/>
                  </a:cubicBezTo>
                  <a:cubicBezTo>
                    <a:pt x="17422" y="8607"/>
                    <a:pt x="17414" y="8592"/>
                    <a:pt x="17394" y="8592"/>
                  </a:cubicBezTo>
                  <a:cubicBezTo>
                    <a:pt x="17345" y="8592"/>
                    <a:pt x="17221" y="8689"/>
                    <a:pt x="17174" y="8689"/>
                  </a:cubicBezTo>
                  <a:cubicBezTo>
                    <a:pt x="17152" y="8689"/>
                    <a:pt x="17146" y="8669"/>
                    <a:pt x="17171" y="8610"/>
                  </a:cubicBezTo>
                  <a:lnTo>
                    <a:pt x="17171" y="8610"/>
                  </a:lnTo>
                  <a:cubicBezTo>
                    <a:pt x="16773" y="9267"/>
                    <a:pt x="16992" y="8968"/>
                    <a:pt x="16833" y="9486"/>
                  </a:cubicBezTo>
                  <a:lnTo>
                    <a:pt x="16693" y="9525"/>
                  </a:lnTo>
                  <a:cubicBezTo>
                    <a:pt x="16634" y="9705"/>
                    <a:pt x="16673" y="9744"/>
                    <a:pt x="16435" y="10063"/>
                  </a:cubicBezTo>
                  <a:cubicBezTo>
                    <a:pt x="16479" y="9968"/>
                    <a:pt x="16467" y="9943"/>
                    <a:pt x="16435" y="9943"/>
                  </a:cubicBezTo>
                  <a:cubicBezTo>
                    <a:pt x="16401" y="9943"/>
                    <a:pt x="16346" y="9970"/>
                    <a:pt x="16311" y="9970"/>
                  </a:cubicBezTo>
                  <a:cubicBezTo>
                    <a:pt x="16274" y="9970"/>
                    <a:pt x="16260" y="9941"/>
                    <a:pt x="16315" y="9824"/>
                  </a:cubicBezTo>
                  <a:lnTo>
                    <a:pt x="16315" y="9824"/>
                  </a:lnTo>
                  <a:cubicBezTo>
                    <a:pt x="15619" y="10321"/>
                    <a:pt x="15718" y="10898"/>
                    <a:pt x="15221" y="10998"/>
                  </a:cubicBezTo>
                  <a:cubicBezTo>
                    <a:pt x="15217" y="11091"/>
                    <a:pt x="15239" y="11128"/>
                    <a:pt x="15275" y="11128"/>
                  </a:cubicBezTo>
                  <a:cubicBezTo>
                    <a:pt x="15398" y="11128"/>
                    <a:pt x="15690" y="10710"/>
                    <a:pt x="15709" y="10710"/>
                  </a:cubicBezTo>
                  <a:cubicBezTo>
                    <a:pt x="15712" y="10710"/>
                    <a:pt x="15709" y="10719"/>
                    <a:pt x="15699" y="10739"/>
                  </a:cubicBezTo>
                  <a:cubicBezTo>
                    <a:pt x="15713" y="10733"/>
                    <a:pt x="15725" y="10730"/>
                    <a:pt x="15735" y="10730"/>
                  </a:cubicBezTo>
                  <a:cubicBezTo>
                    <a:pt x="15842" y="10730"/>
                    <a:pt x="15644" y="11112"/>
                    <a:pt x="15480" y="11276"/>
                  </a:cubicBezTo>
                  <a:cubicBezTo>
                    <a:pt x="15321" y="11475"/>
                    <a:pt x="14942" y="11416"/>
                    <a:pt x="14525" y="11933"/>
                  </a:cubicBezTo>
                  <a:cubicBezTo>
                    <a:pt x="14564" y="11873"/>
                    <a:pt x="14564" y="11873"/>
                    <a:pt x="14604" y="11814"/>
                  </a:cubicBezTo>
                  <a:lnTo>
                    <a:pt x="14604" y="11814"/>
                  </a:lnTo>
                  <a:cubicBezTo>
                    <a:pt x="14385" y="11973"/>
                    <a:pt x="14365" y="12251"/>
                    <a:pt x="14087" y="12410"/>
                  </a:cubicBezTo>
                  <a:cubicBezTo>
                    <a:pt x="14107" y="12649"/>
                    <a:pt x="13848" y="12709"/>
                    <a:pt x="13968" y="12888"/>
                  </a:cubicBezTo>
                  <a:lnTo>
                    <a:pt x="14306" y="12391"/>
                  </a:lnTo>
                  <a:lnTo>
                    <a:pt x="14306" y="12391"/>
                  </a:lnTo>
                  <a:cubicBezTo>
                    <a:pt x="14147" y="12689"/>
                    <a:pt x="14127" y="13087"/>
                    <a:pt x="13689" y="13465"/>
                  </a:cubicBezTo>
                  <a:cubicBezTo>
                    <a:pt x="13689" y="13405"/>
                    <a:pt x="13749" y="13226"/>
                    <a:pt x="13789" y="13127"/>
                  </a:cubicBezTo>
                  <a:lnTo>
                    <a:pt x="13789" y="13127"/>
                  </a:lnTo>
                  <a:cubicBezTo>
                    <a:pt x="13649" y="13206"/>
                    <a:pt x="13629" y="13405"/>
                    <a:pt x="13470" y="13485"/>
                  </a:cubicBezTo>
                  <a:cubicBezTo>
                    <a:pt x="13351" y="13326"/>
                    <a:pt x="13888" y="12888"/>
                    <a:pt x="13987" y="12490"/>
                  </a:cubicBezTo>
                  <a:lnTo>
                    <a:pt x="13987" y="12490"/>
                  </a:lnTo>
                  <a:cubicBezTo>
                    <a:pt x="13846" y="12569"/>
                    <a:pt x="13741" y="12935"/>
                    <a:pt x="13674" y="12935"/>
                  </a:cubicBezTo>
                  <a:cubicBezTo>
                    <a:pt x="13657" y="12935"/>
                    <a:pt x="13642" y="12910"/>
                    <a:pt x="13629" y="12848"/>
                  </a:cubicBezTo>
                  <a:lnTo>
                    <a:pt x="13629" y="12848"/>
                  </a:lnTo>
                  <a:cubicBezTo>
                    <a:pt x="13689" y="13246"/>
                    <a:pt x="13192" y="13346"/>
                    <a:pt x="13092" y="13823"/>
                  </a:cubicBezTo>
                  <a:lnTo>
                    <a:pt x="13013" y="13724"/>
                  </a:lnTo>
                  <a:cubicBezTo>
                    <a:pt x="12993" y="13803"/>
                    <a:pt x="12933" y="13942"/>
                    <a:pt x="12853" y="14042"/>
                  </a:cubicBezTo>
                  <a:lnTo>
                    <a:pt x="12873" y="13763"/>
                  </a:lnTo>
                  <a:lnTo>
                    <a:pt x="12873" y="13763"/>
                  </a:lnTo>
                  <a:cubicBezTo>
                    <a:pt x="12754" y="14141"/>
                    <a:pt x="12356" y="14241"/>
                    <a:pt x="12197" y="14559"/>
                  </a:cubicBezTo>
                  <a:cubicBezTo>
                    <a:pt x="12360" y="14344"/>
                    <a:pt x="12432" y="14284"/>
                    <a:pt x="12472" y="14284"/>
                  </a:cubicBezTo>
                  <a:cubicBezTo>
                    <a:pt x="12521" y="14284"/>
                    <a:pt x="12519" y="14379"/>
                    <a:pt x="12584" y="14379"/>
                  </a:cubicBezTo>
                  <a:cubicBezTo>
                    <a:pt x="12605" y="14379"/>
                    <a:pt x="12634" y="14368"/>
                    <a:pt x="12674" y="14340"/>
                  </a:cubicBezTo>
                  <a:lnTo>
                    <a:pt x="12674" y="14340"/>
                  </a:lnTo>
                  <a:cubicBezTo>
                    <a:pt x="12256" y="15136"/>
                    <a:pt x="12097" y="14559"/>
                    <a:pt x="11560" y="15335"/>
                  </a:cubicBezTo>
                  <a:cubicBezTo>
                    <a:pt x="11629" y="15252"/>
                    <a:pt x="11766" y="15140"/>
                    <a:pt x="11816" y="15140"/>
                  </a:cubicBezTo>
                  <a:cubicBezTo>
                    <a:pt x="11838" y="15140"/>
                    <a:pt x="11843" y="15161"/>
                    <a:pt x="11819" y="15216"/>
                  </a:cubicBezTo>
                  <a:cubicBezTo>
                    <a:pt x="11699" y="15355"/>
                    <a:pt x="11500" y="15534"/>
                    <a:pt x="11381" y="15574"/>
                  </a:cubicBezTo>
                  <a:cubicBezTo>
                    <a:pt x="11241" y="15780"/>
                    <a:pt x="11227" y="15833"/>
                    <a:pt x="11259" y="15833"/>
                  </a:cubicBezTo>
                  <a:cubicBezTo>
                    <a:pt x="11293" y="15833"/>
                    <a:pt x="11384" y="15769"/>
                    <a:pt x="11428" y="15769"/>
                  </a:cubicBezTo>
                  <a:cubicBezTo>
                    <a:pt x="11453" y="15769"/>
                    <a:pt x="11463" y="15789"/>
                    <a:pt x="11441" y="15852"/>
                  </a:cubicBezTo>
                  <a:cubicBezTo>
                    <a:pt x="11182" y="15932"/>
                    <a:pt x="11282" y="16151"/>
                    <a:pt x="11142" y="16410"/>
                  </a:cubicBezTo>
                  <a:lnTo>
                    <a:pt x="11043" y="16330"/>
                  </a:lnTo>
                  <a:lnTo>
                    <a:pt x="11043" y="16330"/>
                  </a:lnTo>
                  <a:cubicBezTo>
                    <a:pt x="10526" y="16887"/>
                    <a:pt x="11142" y="16648"/>
                    <a:pt x="10645" y="17146"/>
                  </a:cubicBezTo>
                  <a:lnTo>
                    <a:pt x="10685" y="16807"/>
                  </a:lnTo>
                  <a:lnTo>
                    <a:pt x="10685" y="16807"/>
                  </a:lnTo>
                  <a:lnTo>
                    <a:pt x="10506" y="17106"/>
                  </a:lnTo>
                  <a:lnTo>
                    <a:pt x="10426" y="16967"/>
                  </a:lnTo>
                  <a:cubicBezTo>
                    <a:pt x="10287" y="17345"/>
                    <a:pt x="10187" y="17424"/>
                    <a:pt x="9929" y="17703"/>
                  </a:cubicBezTo>
                  <a:cubicBezTo>
                    <a:pt x="9934" y="17702"/>
                    <a:pt x="9939" y="17701"/>
                    <a:pt x="9945" y="17701"/>
                  </a:cubicBezTo>
                  <a:cubicBezTo>
                    <a:pt x="10051" y="17701"/>
                    <a:pt x="10079" y="17894"/>
                    <a:pt x="9889" y="18141"/>
                  </a:cubicBezTo>
                  <a:cubicBezTo>
                    <a:pt x="9848" y="18169"/>
                    <a:pt x="9823" y="18179"/>
                    <a:pt x="9807" y="18179"/>
                  </a:cubicBezTo>
                  <a:cubicBezTo>
                    <a:pt x="9778" y="18179"/>
                    <a:pt x="9778" y="18150"/>
                    <a:pt x="9766" y="18150"/>
                  </a:cubicBezTo>
                  <a:cubicBezTo>
                    <a:pt x="9751" y="18150"/>
                    <a:pt x="9721" y="18189"/>
                    <a:pt x="9610" y="18359"/>
                  </a:cubicBezTo>
                  <a:cubicBezTo>
                    <a:pt x="9610" y="18240"/>
                    <a:pt x="9590" y="18081"/>
                    <a:pt x="9809" y="17981"/>
                  </a:cubicBezTo>
                  <a:cubicBezTo>
                    <a:pt x="9789" y="17942"/>
                    <a:pt x="9809" y="17842"/>
                    <a:pt x="9789" y="17802"/>
                  </a:cubicBezTo>
                  <a:cubicBezTo>
                    <a:pt x="9587" y="17931"/>
                    <a:pt x="9435" y="18248"/>
                    <a:pt x="9335" y="18405"/>
                  </a:cubicBezTo>
                  <a:lnTo>
                    <a:pt x="9335" y="18405"/>
                  </a:lnTo>
                  <a:cubicBezTo>
                    <a:pt x="9367" y="18358"/>
                    <a:pt x="9399" y="18316"/>
                    <a:pt x="9431" y="18300"/>
                  </a:cubicBezTo>
                  <a:lnTo>
                    <a:pt x="9431" y="18300"/>
                  </a:lnTo>
                  <a:lnTo>
                    <a:pt x="9173" y="18956"/>
                  </a:lnTo>
                  <a:cubicBezTo>
                    <a:pt x="9151" y="18969"/>
                    <a:pt x="9136" y="18974"/>
                    <a:pt x="9124" y="18974"/>
                  </a:cubicBezTo>
                  <a:cubicBezTo>
                    <a:pt x="9082" y="18974"/>
                    <a:pt x="9097" y="18900"/>
                    <a:pt x="9113" y="18837"/>
                  </a:cubicBezTo>
                  <a:lnTo>
                    <a:pt x="9113" y="18837"/>
                  </a:lnTo>
                  <a:cubicBezTo>
                    <a:pt x="9033" y="18956"/>
                    <a:pt x="9033" y="19076"/>
                    <a:pt x="8914" y="19235"/>
                  </a:cubicBezTo>
                  <a:cubicBezTo>
                    <a:pt x="8877" y="19143"/>
                    <a:pt x="8789" y="19085"/>
                    <a:pt x="8887" y="18871"/>
                  </a:cubicBezTo>
                  <a:lnTo>
                    <a:pt x="8887" y="18871"/>
                  </a:lnTo>
                  <a:lnTo>
                    <a:pt x="8615" y="19414"/>
                  </a:lnTo>
                  <a:cubicBezTo>
                    <a:pt x="8567" y="19430"/>
                    <a:pt x="8397" y="19554"/>
                    <a:pt x="8349" y="19554"/>
                  </a:cubicBezTo>
                  <a:cubicBezTo>
                    <a:pt x="8338" y="19554"/>
                    <a:pt x="8333" y="19548"/>
                    <a:pt x="8337" y="19533"/>
                  </a:cubicBezTo>
                  <a:lnTo>
                    <a:pt x="8337" y="19533"/>
                  </a:lnTo>
                  <a:cubicBezTo>
                    <a:pt x="8078" y="19792"/>
                    <a:pt x="7979" y="20369"/>
                    <a:pt x="7621" y="20707"/>
                  </a:cubicBezTo>
                  <a:cubicBezTo>
                    <a:pt x="7621" y="20747"/>
                    <a:pt x="7601" y="20787"/>
                    <a:pt x="7561" y="20886"/>
                  </a:cubicBezTo>
                  <a:cubicBezTo>
                    <a:pt x="7282" y="21244"/>
                    <a:pt x="6944" y="21483"/>
                    <a:pt x="6745" y="22020"/>
                  </a:cubicBezTo>
                  <a:lnTo>
                    <a:pt x="6427" y="22160"/>
                  </a:lnTo>
                  <a:cubicBezTo>
                    <a:pt x="6363" y="22264"/>
                    <a:pt x="6372" y="22291"/>
                    <a:pt x="6408" y="22291"/>
                  </a:cubicBezTo>
                  <a:cubicBezTo>
                    <a:pt x="6446" y="22291"/>
                    <a:pt x="6512" y="22263"/>
                    <a:pt x="6558" y="22263"/>
                  </a:cubicBezTo>
                  <a:cubicBezTo>
                    <a:pt x="6620" y="22263"/>
                    <a:pt x="6644" y="22314"/>
                    <a:pt x="6506" y="22557"/>
                  </a:cubicBezTo>
                  <a:cubicBezTo>
                    <a:pt x="6413" y="22729"/>
                    <a:pt x="6356" y="22775"/>
                    <a:pt x="6313" y="22775"/>
                  </a:cubicBezTo>
                  <a:cubicBezTo>
                    <a:pt x="6263" y="22775"/>
                    <a:pt x="6231" y="22712"/>
                    <a:pt x="6183" y="22712"/>
                  </a:cubicBezTo>
                  <a:cubicBezTo>
                    <a:pt x="6167" y="22712"/>
                    <a:pt x="6149" y="22719"/>
                    <a:pt x="6128" y="22737"/>
                  </a:cubicBezTo>
                  <a:cubicBezTo>
                    <a:pt x="6069" y="22995"/>
                    <a:pt x="5969" y="23453"/>
                    <a:pt x="5591" y="23731"/>
                  </a:cubicBezTo>
                  <a:cubicBezTo>
                    <a:pt x="5651" y="23592"/>
                    <a:pt x="5731" y="23513"/>
                    <a:pt x="5810" y="23393"/>
                  </a:cubicBezTo>
                  <a:lnTo>
                    <a:pt x="5810" y="23393"/>
                  </a:lnTo>
                  <a:lnTo>
                    <a:pt x="5512" y="23612"/>
                  </a:lnTo>
                  <a:cubicBezTo>
                    <a:pt x="5587" y="23278"/>
                    <a:pt x="5744" y="23072"/>
                    <a:pt x="5673" y="23072"/>
                  </a:cubicBezTo>
                  <a:cubicBezTo>
                    <a:pt x="5651" y="23072"/>
                    <a:pt x="5607" y="23092"/>
                    <a:pt x="5532" y="23134"/>
                  </a:cubicBezTo>
                  <a:cubicBezTo>
                    <a:pt x="5810" y="23393"/>
                    <a:pt x="4795" y="24269"/>
                    <a:pt x="5054" y="24507"/>
                  </a:cubicBezTo>
                  <a:lnTo>
                    <a:pt x="4875" y="24666"/>
                  </a:lnTo>
                  <a:cubicBezTo>
                    <a:pt x="4915" y="24607"/>
                    <a:pt x="4895" y="24587"/>
                    <a:pt x="4935" y="24527"/>
                  </a:cubicBezTo>
                  <a:lnTo>
                    <a:pt x="4935" y="24527"/>
                  </a:lnTo>
                  <a:cubicBezTo>
                    <a:pt x="4537" y="24806"/>
                    <a:pt x="4955" y="24945"/>
                    <a:pt x="4596" y="25403"/>
                  </a:cubicBezTo>
                  <a:cubicBezTo>
                    <a:pt x="4504" y="25495"/>
                    <a:pt x="4421" y="25569"/>
                    <a:pt x="4387" y="25569"/>
                  </a:cubicBezTo>
                  <a:cubicBezTo>
                    <a:pt x="4369" y="25569"/>
                    <a:pt x="4364" y="25549"/>
                    <a:pt x="4378" y="25502"/>
                  </a:cubicBezTo>
                  <a:lnTo>
                    <a:pt x="4378" y="25502"/>
                  </a:lnTo>
                  <a:lnTo>
                    <a:pt x="4199" y="25920"/>
                  </a:lnTo>
                  <a:cubicBezTo>
                    <a:pt x="4172" y="25955"/>
                    <a:pt x="4150" y="25971"/>
                    <a:pt x="4137" y="25971"/>
                  </a:cubicBezTo>
                  <a:cubicBezTo>
                    <a:pt x="4119" y="25971"/>
                    <a:pt x="4116" y="25945"/>
                    <a:pt x="4139" y="25900"/>
                  </a:cubicBezTo>
                  <a:lnTo>
                    <a:pt x="4139" y="25900"/>
                  </a:lnTo>
                  <a:lnTo>
                    <a:pt x="3820" y="26437"/>
                  </a:lnTo>
                  <a:lnTo>
                    <a:pt x="3801" y="26417"/>
                  </a:lnTo>
                  <a:cubicBezTo>
                    <a:pt x="3801" y="26537"/>
                    <a:pt x="3741" y="26756"/>
                    <a:pt x="3721" y="26875"/>
                  </a:cubicBezTo>
                  <a:cubicBezTo>
                    <a:pt x="3693" y="26895"/>
                    <a:pt x="3677" y="26903"/>
                    <a:pt x="3669" y="26903"/>
                  </a:cubicBezTo>
                  <a:cubicBezTo>
                    <a:pt x="3639" y="26903"/>
                    <a:pt x="3718" y="26794"/>
                    <a:pt x="3688" y="26794"/>
                  </a:cubicBezTo>
                  <a:cubicBezTo>
                    <a:pt x="3686" y="26794"/>
                    <a:pt x="3684" y="26794"/>
                    <a:pt x="3681" y="26795"/>
                  </a:cubicBezTo>
                  <a:lnTo>
                    <a:pt x="3522" y="27154"/>
                  </a:lnTo>
                  <a:cubicBezTo>
                    <a:pt x="3508" y="27159"/>
                    <a:pt x="3496" y="27161"/>
                    <a:pt x="3486" y="27161"/>
                  </a:cubicBezTo>
                  <a:cubicBezTo>
                    <a:pt x="3381" y="27161"/>
                    <a:pt x="3476" y="26897"/>
                    <a:pt x="3622" y="26716"/>
                  </a:cubicBezTo>
                  <a:lnTo>
                    <a:pt x="3622" y="26716"/>
                  </a:lnTo>
                  <a:cubicBezTo>
                    <a:pt x="3124" y="26795"/>
                    <a:pt x="3522" y="27014"/>
                    <a:pt x="2925" y="27532"/>
                  </a:cubicBezTo>
                  <a:lnTo>
                    <a:pt x="3084" y="27213"/>
                  </a:lnTo>
                  <a:lnTo>
                    <a:pt x="3084" y="27213"/>
                  </a:lnTo>
                  <a:cubicBezTo>
                    <a:pt x="2786" y="27273"/>
                    <a:pt x="2706" y="27551"/>
                    <a:pt x="2368" y="27810"/>
                  </a:cubicBezTo>
                  <a:cubicBezTo>
                    <a:pt x="2438" y="27782"/>
                    <a:pt x="2763" y="27558"/>
                    <a:pt x="2895" y="27558"/>
                  </a:cubicBezTo>
                  <a:cubicBezTo>
                    <a:pt x="2940" y="27558"/>
                    <a:pt x="2963" y="27584"/>
                    <a:pt x="2945" y="27653"/>
                  </a:cubicBezTo>
                  <a:lnTo>
                    <a:pt x="2945" y="27653"/>
                  </a:lnTo>
                  <a:cubicBezTo>
                    <a:pt x="2980" y="27544"/>
                    <a:pt x="3024" y="27389"/>
                    <a:pt x="3124" y="27372"/>
                  </a:cubicBezTo>
                  <a:lnTo>
                    <a:pt x="3124" y="27372"/>
                  </a:lnTo>
                  <a:cubicBezTo>
                    <a:pt x="3164" y="27551"/>
                    <a:pt x="3064" y="27591"/>
                    <a:pt x="2925" y="27711"/>
                  </a:cubicBezTo>
                  <a:cubicBezTo>
                    <a:pt x="2846" y="27790"/>
                    <a:pt x="2746" y="27910"/>
                    <a:pt x="2686" y="28128"/>
                  </a:cubicBezTo>
                  <a:cubicBezTo>
                    <a:pt x="2672" y="28121"/>
                    <a:pt x="2658" y="28118"/>
                    <a:pt x="2644" y="28118"/>
                  </a:cubicBezTo>
                  <a:cubicBezTo>
                    <a:pt x="2547" y="28118"/>
                    <a:pt x="2470" y="28294"/>
                    <a:pt x="2348" y="28487"/>
                  </a:cubicBezTo>
                  <a:lnTo>
                    <a:pt x="2209" y="28387"/>
                  </a:lnTo>
                  <a:cubicBezTo>
                    <a:pt x="2090" y="28646"/>
                    <a:pt x="2169" y="28686"/>
                    <a:pt x="2149" y="28865"/>
                  </a:cubicBezTo>
                  <a:cubicBezTo>
                    <a:pt x="1977" y="29089"/>
                    <a:pt x="1849" y="29104"/>
                    <a:pt x="1728" y="29104"/>
                  </a:cubicBezTo>
                  <a:cubicBezTo>
                    <a:pt x="1709" y="29104"/>
                    <a:pt x="1690" y="29103"/>
                    <a:pt x="1672" y="29103"/>
                  </a:cubicBezTo>
                  <a:cubicBezTo>
                    <a:pt x="1581" y="29230"/>
                    <a:pt x="1580" y="29263"/>
                    <a:pt x="1614" y="29263"/>
                  </a:cubicBezTo>
                  <a:cubicBezTo>
                    <a:pt x="1652" y="29263"/>
                    <a:pt x="1733" y="29222"/>
                    <a:pt x="1781" y="29222"/>
                  </a:cubicBezTo>
                  <a:cubicBezTo>
                    <a:pt x="1832" y="29222"/>
                    <a:pt x="1846" y="29269"/>
                    <a:pt x="1731" y="29461"/>
                  </a:cubicBezTo>
                  <a:cubicBezTo>
                    <a:pt x="1433" y="29780"/>
                    <a:pt x="1333" y="30078"/>
                    <a:pt x="1134" y="30556"/>
                  </a:cubicBezTo>
                  <a:cubicBezTo>
                    <a:pt x="1077" y="30613"/>
                    <a:pt x="1046" y="30634"/>
                    <a:pt x="1029" y="30634"/>
                  </a:cubicBezTo>
                  <a:cubicBezTo>
                    <a:pt x="987" y="30634"/>
                    <a:pt x="1034" y="30508"/>
                    <a:pt x="996" y="30508"/>
                  </a:cubicBezTo>
                  <a:cubicBezTo>
                    <a:pt x="991" y="30508"/>
                    <a:pt x="984" y="30511"/>
                    <a:pt x="975" y="30516"/>
                  </a:cubicBezTo>
                  <a:lnTo>
                    <a:pt x="936" y="30814"/>
                  </a:lnTo>
                  <a:cubicBezTo>
                    <a:pt x="920" y="30838"/>
                    <a:pt x="907" y="30846"/>
                    <a:pt x="898" y="30846"/>
                  </a:cubicBezTo>
                  <a:cubicBezTo>
                    <a:pt x="883" y="30846"/>
                    <a:pt x="876" y="30827"/>
                    <a:pt x="876" y="30814"/>
                  </a:cubicBezTo>
                  <a:lnTo>
                    <a:pt x="876" y="30814"/>
                  </a:lnTo>
                  <a:cubicBezTo>
                    <a:pt x="796" y="31033"/>
                    <a:pt x="995" y="30914"/>
                    <a:pt x="836" y="31232"/>
                  </a:cubicBezTo>
                  <a:cubicBezTo>
                    <a:pt x="936" y="31411"/>
                    <a:pt x="219" y="31690"/>
                    <a:pt x="160" y="32187"/>
                  </a:cubicBezTo>
                  <a:lnTo>
                    <a:pt x="140" y="32187"/>
                  </a:lnTo>
                  <a:lnTo>
                    <a:pt x="359" y="32844"/>
                  </a:lnTo>
                  <a:cubicBezTo>
                    <a:pt x="398" y="32884"/>
                    <a:pt x="359" y="32904"/>
                    <a:pt x="339" y="32923"/>
                  </a:cubicBezTo>
                  <a:lnTo>
                    <a:pt x="319" y="32923"/>
                  </a:lnTo>
                  <a:lnTo>
                    <a:pt x="80" y="32147"/>
                  </a:lnTo>
                  <a:cubicBezTo>
                    <a:pt x="60" y="32108"/>
                    <a:pt x="60" y="32068"/>
                    <a:pt x="20" y="32068"/>
                  </a:cubicBezTo>
                  <a:cubicBezTo>
                    <a:pt x="20" y="32088"/>
                    <a:pt x="0" y="32108"/>
                    <a:pt x="20" y="32108"/>
                  </a:cubicBezTo>
                  <a:lnTo>
                    <a:pt x="319" y="32983"/>
                  </a:lnTo>
                  <a:cubicBezTo>
                    <a:pt x="836" y="33043"/>
                    <a:pt x="936" y="33102"/>
                    <a:pt x="1493" y="33102"/>
                  </a:cubicBezTo>
                  <a:lnTo>
                    <a:pt x="1711" y="33222"/>
                  </a:lnTo>
                  <a:lnTo>
                    <a:pt x="1950" y="33023"/>
                  </a:lnTo>
                  <a:lnTo>
                    <a:pt x="1950" y="33023"/>
                  </a:lnTo>
                  <a:cubicBezTo>
                    <a:pt x="1905" y="33057"/>
                    <a:pt x="1873" y="33071"/>
                    <a:pt x="1851" y="33071"/>
                  </a:cubicBezTo>
                  <a:cubicBezTo>
                    <a:pt x="1794" y="33071"/>
                    <a:pt x="1802" y="32978"/>
                    <a:pt x="1831" y="32864"/>
                  </a:cubicBezTo>
                  <a:cubicBezTo>
                    <a:pt x="1871" y="32685"/>
                    <a:pt x="1970" y="32466"/>
                    <a:pt x="2030" y="32287"/>
                  </a:cubicBezTo>
                  <a:cubicBezTo>
                    <a:pt x="2010" y="32287"/>
                    <a:pt x="1990" y="32287"/>
                    <a:pt x="1970" y="32307"/>
                  </a:cubicBezTo>
                  <a:cubicBezTo>
                    <a:pt x="1990" y="32267"/>
                    <a:pt x="2030" y="32227"/>
                    <a:pt x="2050" y="32207"/>
                  </a:cubicBezTo>
                  <a:lnTo>
                    <a:pt x="2050" y="32207"/>
                  </a:lnTo>
                  <a:cubicBezTo>
                    <a:pt x="2030" y="32227"/>
                    <a:pt x="2030" y="32247"/>
                    <a:pt x="2030" y="32287"/>
                  </a:cubicBezTo>
                  <a:cubicBezTo>
                    <a:pt x="2050" y="32267"/>
                    <a:pt x="2070" y="32267"/>
                    <a:pt x="2090" y="32247"/>
                  </a:cubicBezTo>
                  <a:lnTo>
                    <a:pt x="2090" y="32247"/>
                  </a:lnTo>
                  <a:cubicBezTo>
                    <a:pt x="2090" y="32426"/>
                    <a:pt x="2050" y="32645"/>
                    <a:pt x="2149" y="32685"/>
                  </a:cubicBezTo>
                  <a:cubicBezTo>
                    <a:pt x="2169" y="32645"/>
                    <a:pt x="2209" y="32545"/>
                    <a:pt x="2269" y="32466"/>
                  </a:cubicBezTo>
                  <a:lnTo>
                    <a:pt x="2269" y="32466"/>
                  </a:lnTo>
                  <a:cubicBezTo>
                    <a:pt x="2249" y="32525"/>
                    <a:pt x="2249" y="32565"/>
                    <a:pt x="2288" y="32565"/>
                  </a:cubicBezTo>
                  <a:cubicBezTo>
                    <a:pt x="2308" y="32545"/>
                    <a:pt x="2328" y="32446"/>
                    <a:pt x="2348" y="32366"/>
                  </a:cubicBezTo>
                  <a:lnTo>
                    <a:pt x="2567" y="32366"/>
                  </a:lnTo>
                  <a:lnTo>
                    <a:pt x="2527" y="32307"/>
                  </a:lnTo>
                  <a:lnTo>
                    <a:pt x="3064" y="31809"/>
                  </a:lnTo>
                  <a:cubicBezTo>
                    <a:pt x="3224" y="31272"/>
                    <a:pt x="3283" y="30755"/>
                    <a:pt x="3721" y="30058"/>
                  </a:cubicBezTo>
                  <a:lnTo>
                    <a:pt x="3721" y="30058"/>
                  </a:lnTo>
                  <a:cubicBezTo>
                    <a:pt x="3701" y="30297"/>
                    <a:pt x="3880" y="30237"/>
                    <a:pt x="4000" y="30337"/>
                  </a:cubicBezTo>
                  <a:cubicBezTo>
                    <a:pt x="3727" y="30415"/>
                    <a:pt x="3664" y="30874"/>
                    <a:pt x="3400" y="31173"/>
                  </a:cubicBezTo>
                  <a:lnTo>
                    <a:pt x="3400" y="31173"/>
                  </a:lnTo>
                  <a:cubicBezTo>
                    <a:pt x="3450" y="31120"/>
                    <a:pt x="3485" y="31101"/>
                    <a:pt x="3509" y="31101"/>
                  </a:cubicBezTo>
                  <a:cubicBezTo>
                    <a:pt x="3545" y="31101"/>
                    <a:pt x="3553" y="31147"/>
                    <a:pt x="3542" y="31192"/>
                  </a:cubicBezTo>
                  <a:lnTo>
                    <a:pt x="3880" y="30496"/>
                  </a:lnTo>
                  <a:cubicBezTo>
                    <a:pt x="3899" y="30511"/>
                    <a:pt x="3917" y="30518"/>
                    <a:pt x="3935" y="30518"/>
                  </a:cubicBezTo>
                  <a:cubicBezTo>
                    <a:pt x="4013" y="30518"/>
                    <a:pt x="4093" y="30394"/>
                    <a:pt x="4238" y="30297"/>
                  </a:cubicBezTo>
                  <a:cubicBezTo>
                    <a:pt x="3920" y="30257"/>
                    <a:pt x="4437" y="29740"/>
                    <a:pt x="4557" y="29461"/>
                  </a:cubicBezTo>
                  <a:lnTo>
                    <a:pt x="4557" y="29461"/>
                  </a:lnTo>
                  <a:cubicBezTo>
                    <a:pt x="4636" y="29501"/>
                    <a:pt x="4676" y="29601"/>
                    <a:pt x="4417" y="29899"/>
                  </a:cubicBezTo>
                  <a:cubicBezTo>
                    <a:pt x="4835" y="29680"/>
                    <a:pt x="4497" y="29282"/>
                    <a:pt x="4875" y="29064"/>
                  </a:cubicBezTo>
                  <a:lnTo>
                    <a:pt x="4875" y="29064"/>
                  </a:lnTo>
                  <a:cubicBezTo>
                    <a:pt x="4835" y="29123"/>
                    <a:pt x="4795" y="29163"/>
                    <a:pt x="4795" y="29223"/>
                  </a:cubicBezTo>
                  <a:cubicBezTo>
                    <a:pt x="4863" y="29037"/>
                    <a:pt x="5132" y="28735"/>
                    <a:pt x="5211" y="28735"/>
                  </a:cubicBezTo>
                  <a:cubicBezTo>
                    <a:pt x="5225" y="28735"/>
                    <a:pt x="5233" y="28744"/>
                    <a:pt x="5233" y="28765"/>
                  </a:cubicBezTo>
                  <a:lnTo>
                    <a:pt x="5173" y="28845"/>
                  </a:lnTo>
                  <a:cubicBezTo>
                    <a:pt x="5571" y="28387"/>
                    <a:pt x="6308" y="27372"/>
                    <a:pt x="6188" y="27173"/>
                  </a:cubicBezTo>
                  <a:lnTo>
                    <a:pt x="6188" y="27173"/>
                  </a:lnTo>
                  <a:cubicBezTo>
                    <a:pt x="6208" y="27193"/>
                    <a:pt x="6347" y="27392"/>
                    <a:pt x="6367" y="27452"/>
                  </a:cubicBezTo>
                  <a:lnTo>
                    <a:pt x="6407" y="26537"/>
                  </a:lnTo>
                  <a:cubicBezTo>
                    <a:pt x="6487" y="26457"/>
                    <a:pt x="6546" y="26358"/>
                    <a:pt x="6626" y="26278"/>
                  </a:cubicBezTo>
                  <a:cubicBezTo>
                    <a:pt x="6825" y="26378"/>
                    <a:pt x="7044" y="26457"/>
                    <a:pt x="6885" y="26795"/>
                  </a:cubicBezTo>
                  <a:cubicBezTo>
                    <a:pt x="7004" y="26696"/>
                    <a:pt x="7143" y="26577"/>
                    <a:pt x="7282" y="26278"/>
                  </a:cubicBezTo>
                  <a:lnTo>
                    <a:pt x="7282" y="26278"/>
                  </a:lnTo>
                  <a:cubicBezTo>
                    <a:pt x="7251" y="26297"/>
                    <a:pt x="7200" y="26306"/>
                    <a:pt x="7149" y="26306"/>
                  </a:cubicBezTo>
                  <a:cubicBezTo>
                    <a:pt x="7039" y="26306"/>
                    <a:pt x="6924" y="26266"/>
                    <a:pt x="6964" y="26198"/>
                  </a:cubicBezTo>
                  <a:cubicBezTo>
                    <a:pt x="7355" y="26042"/>
                    <a:pt x="7228" y="26059"/>
                    <a:pt x="7619" y="25814"/>
                  </a:cubicBezTo>
                  <a:lnTo>
                    <a:pt x="7619" y="25814"/>
                  </a:lnTo>
                  <a:cubicBezTo>
                    <a:pt x="7610" y="25818"/>
                    <a:pt x="7602" y="25819"/>
                    <a:pt x="7594" y="25819"/>
                  </a:cubicBezTo>
                  <a:cubicBezTo>
                    <a:pt x="7490" y="25819"/>
                    <a:pt x="7403" y="25558"/>
                    <a:pt x="7541" y="25403"/>
                  </a:cubicBezTo>
                  <a:lnTo>
                    <a:pt x="7541" y="25403"/>
                  </a:lnTo>
                  <a:cubicBezTo>
                    <a:pt x="7561" y="25461"/>
                    <a:pt x="7771" y="25577"/>
                    <a:pt x="7761" y="25656"/>
                  </a:cubicBezTo>
                  <a:lnTo>
                    <a:pt x="7761" y="25656"/>
                  </a:lnTo>
                  <a:lnTo>
                    <a:pt x="7875" y="25048"/>
                  </a:lnTo>
                  <a:lnTo>
                    <a:pt x="7875" y="25048"/>
                  </a:lnTo>
                  <a:cubicBezTo>
                    <a:pt x="7868" y="25130"/>
                    <a:pt x="7960" y="25171"/>
                    <a:pt x="8067" y="25171"/>
                  </a:cubicBezTo>
                  <a:cubicBezTo>
                    <a:pt x="8117" y="25171"/>
                    <a:pt x="8170" y="25162"/>
                    <a:pt x="8218" y="25144"/>
                  </a:cubicBezTo>
                  <a:lnTo>
                    <a:pt x="8218" y="25144"/>
                  </a:lnTo>
                  <a:cubicBezTo>
                    <a:pt x="8216" y="25144"/>
                    <a:pt x="8214" y="25145"/>
                    <a:pt x="8213" y="25145"/>
                  </a:cubicBezTo>
                  <a:cubicBezTo>
                    <a:pt x="8156" y="25145"/>
                    <a:pt x="8537" y="24743"/>
                    <a:pt x="8596" y="24607"/>
                  </a:cubicBezTo>
                  <a:lnTo>
                    <a:pt x="8596" y="24607"/>
                  </a:lnTo>
                  <a:lnTo>
                    <a:pt x="8397" y="24766"/>
                  </a:lnTo>
                  <a:cubicBezTo>
                    <a:pt x="8834" y="24269"/>
                    <a:pt x="8476" y="23990"/>
                    <a:pt x="8874" y="23493"/>
                  </a:cubicBezTo>
                  <a:cubicBezTo>
                    <a:pt x="8874" y="23564"/>
                    <a:pt x="8965" y="23726"/>
                    <a:pt x="9105" y="23726"/>
                  </a:cubicBezTo>
                  <a:cubicBezTo>
                    <a:pt x="9160" y="23726"/>
                    <a:pt x="9224" y="23700"/>
                    <a:pt x="9292" y="23632"/>
                  </a:cubicBezTo>
                  <a:cubicBezTo>
                    <a:pt x="9272" y="23532"/>
                    <a:pt x="9232" y="23254"/>
                    <a:pt x="9232" y="22936"/>
                  </a:cubicBezTo>
                  <a:cubicBezTo>
                    <a:pt x="9391" y="22756"/>
                    <a:pt x="9551" y="22557"/>
                    <a:pt x="9690" y="22359"/>
                  </a:cubicBezTo>
                  <a:lnTo>
                    <a:pt x="9690" y="22359"/>
                  </a:lnTo>
                  <a:cubicBezTo>
                    <a:pt x="9650" y="22737"/>
                    <a:pt x="9590" y="23134"/>
                    <a:pt x="9531" y="23393"/>
                  </a:cubicBezTo>
                  <a:cubicBezTo>
                    <a:pt x="9730" y="23254"/>
                    <a:pt x="9650" y="23413"/>
                    <a:pt x="9869" y="23115"/>
                  </a:cubicBezTo>
                  <a:cubicBezTo>
                    <a:pt x="9881" y="23109"/>
                    <a:pt x="9892" y="23107"/>
                    <a:pt x="9900" y="23107"/>
                  </a:cubicBezTo>
                  <a:cubicBezTo>
                    <a:pt x="9980" y="23107"/>
                    <a:pt x="9844" y="23360"/>
                    <a:pt x="9789" y="23433"/>
                  </a:cubicBezTo>
                  <a:lnTo>
                    <a:pt x="10346" y="22796"/>
                  </a:lnTo>
                  <a:cubicBezTo>
                    <a:pt x="10187" y="22717"/>
                    <a:pt x="10625" y="22160"/>
                    <a:pt x="10486" y="22100"/>
                  </a:cubicBezTo>
                  <a:lnTo>
                    <a:pt x="10486" y="22100"/>
                  </a:lnTo>
                  <a:lnTo>
                    <a:pt x="10048" y="22955"/>
                  </a:lnTo>
                  <a:cubicBezTo>
                    <a:pt x="9889" y="22876"/>
                    <a:pt x="9988" y="22219"/>
                    <a:pt x="10386" y="21762"/>
                  </a:cubicBezTo>
                  <a:cubicBezTo>
                    <a:pt x="10402" y="21754"/>
                    <a:pt x="10417" y="21750"/>
                    <a:pt x="10430" y="21750"/>
                  </a:cubicBezTo>
                  <a:cubicBezTo>
                    <a:pt x="10550" y="21750"/>
                    <a:pt x="10571" y="22042"/>
                    <a:pt x="10625" y="22060"/>
                  </a:cubicBezTo>
                  <a:cubicBezTo>
                    <a:pt x="10625" y="21961"/>
                    <a:pt x="10884" y="21543"/>
                    <a:pt x="10963" y="21523"/>
                  </a:cubicBezTo>
                  <a:lnTo>
                    <a:pt x="10963" y="21523"/>
                  </a:lnTo>
                  <a:lnTo>
                    <a:pt x="10864" y="21782"/>
                  </a:lnTo>
                  <a:cubicBezTo>
                    <a:pt x="11142" y="21563"/>
                    <a:pt x="11043" y="21205"/>
                    <a:pt x="11421" y="21006"/>
                  </a:cubicBezTo>
                  <a:cubicBezTo>
                    <a:pt x="11520" y="20886"/>
                    <a:pt x="11859" y="20807"/>
                    <a:pt x="11799" y="20727"/>
                  </a:cubicBezTo>
                  <a:lnTo>
                    <a:pt x="11799" y="20727"/>
                  </a:lnTo>
                  <a:cubicBezTo>
                    <a:pt x="11775" y="20732"/>
                    <a:pt x="11750" y="20735"/>
                    <a:pt x="11724" y="20735"/>
                  </a:cubicBezTo>
                  <a:cubicBezTo>
                    <a:pt x="11552" y="20735"/>
                    <a:pt x="11335" y="20629"/>
                    <a:pt x="11162" y="20508"/>
                  </a:cubicBezTo>
                  <a:cubicBezTo>
                    <a:pt x="11262" y="20369"/>
                    <a:pt x="11361" y="20250"/>
                    <a:pt x="11461" y="20130"/>
                  </a:cubicBezTo>
                  <a:lnTo>
                    <a:pt x="11520" y="20190"/>
                  </a:lnTo>
                  <a:lnTo>
                    <a:pt x="11560" y="20110"/>
                  </a:lnTo>
                  <a:lnTo>
                    <a:pt x="11520" y="20070"/>
                  </a:lnTo>
                  <a:cubicBezTo>
                    <a:pt x="11620" y="19951"/>
                    <a:pt x="11719" y="19812"/>
                    <a:pt x="11819" y="19692"/>
                  </a:cubicBezTo>
                  <a:cubicBezTo>
                    <a:pt x="11950" y="19730"/>
                    <a:pt x="11852" y="20136"/>
                    <a:pt x="12005" y="20136"/>
                  </a:cubicBezTo>
                  <a:cubicBezTo>
                    <a:pt x="12015" y="20136"/>
                    <a:pt x="12025" y="20134"/>
                    <a:pt x="12038" y="20130"/>
                  </a:cubicBezTo>
                  <a:cubicBezTo>
                    <a:pt x="12018" y="20090"/>
                    <a:pt x="12038" y="19951"/>
                    <a:pt x="12058" y="19891"/>
                  </a:cubicBezTo>
                  <a:cubicBezTo>
                    <a:pt x="12079" y="19879"/>
                    <a:pt x="12096" y="19874"/>
                    <a:pt x="12110" y="19874"/>
                  </a:cubicBezTo>
                  <a:cubicBezTo>
                    <a:pt x="12150" y="19874"/>
                    <a:pt x="12164" y="19911"/>
                    <a:pt x="12193" y="19911"/>
                  </a:cubicBezTo>
                  <a:cubicBezTo>
                    <a:pt x="12219" y="19911"/>
                    <a:pt x="12257" y="19882"/>
                    <a:pt x="12336" y="19772"/>
                  </a:cubicBezTo>
                  <a:cubicBezTo>
                    <a:pt x="12249" y="19657"/>
                    <a:pt x="12509" y="19447"/>
                    <a:pt x="12482" y="19447"/>
                  </a:cubicBezTo>
                  <a:cubicBezTo>
                    <a:pt x="12473" y="19447"/>
                    <a:pt x="12422" y="19477"/>
                    <a:pt x="12296" y="19553"/>
                  </a:cubicBezTo>
                  <a:cubicBezTo>
                    <a:pt x="12455" y="19295"/>
                    <a:pt x="12535" y="19334"/>
                    <a:pt x="12754" y="19036"/>
                  </a:cubicBezTo>
                  <a:lnTo>
                    <a:pt x="12754" y="19036"/>
                  </a:lnTo>
                  <a:cubicBezTo>
                    <a:pt x="12750" y="19037"/>
                    <a:pt x="12746" y="19037"/>
                    <a:pt x="12743" y="19037"/>
                  </a:cubicBezTo>
                  <a:cubicBezTo>
                    <a:pt x="12654" y="19037"/>
                    <a:pt x="12656" y="18808"/>
                    <a:pt x="12694" y="18578"/>
                  </a:cubicBezTo>
                  <a:cubicBezTo>
                    <a:pt x="12774" y="18479"/>
                    <a:pt x="12873" y="18379"/>
                    <a:pt x="12953" y="18280"/>
                  </a:cubicBezTo>
                  <a:cubicBezTo>
                    <a:pt x="12953" y="18280"/>
                    <a:pt x="12973" y="18260"/>
                    <a:pt x="12973" y="18260"/>
                  </a:cubicBezTo>
                  <a:cubicBezTo>
                    <a:pt x="13391" y="17782"/>
                    <a:pt x="13669" y="17564"/>
                    <a:pt x="14047" y="17086"/>
                  </a:cubicBezTo>
                  <a:cubicBezTo>
                    <a:pt x="14105" y="17072"/>
                    <a:pt x="14235" y="16974"/>
                    <a:pt x="14296" y="16974"/>
                  </a:cubicBezTo>
                  <a:cubicBezTo>
                    <a:pt x="14319" y="16974"/>
                    <a:pt x="14331" y="16988"/>
                    <a:pt x="14326" y="17026"/>
                  </a:cubicBezTo>
                  <a:cubicBezTo>
                    <a:pt x="14346" y="16947"/>
                    <a:pt x="14346" y="16847"/>
                    <a:pt x="14465" y="16688"/>
                  </a:cubicBezTo>
                  <a:cubicBezTo>
                    <a:pt x="14516" y="16661"/>
                    <a:pt x="14546" y="16650"/>
                    <a:pt x="14561" y="16650"/>
                  </a:cubicBezTo>
                  <a:cubicBezTo>
                    <a:pt x="14641" y="16650"/>
                    <a:pt x="14348" y="16940"/>
                    <a:pt x="14480" y="16940"/>
                  </a:cubicBezTo>
                  <a:cubicBezTo>
                    <a:pt x="14495" y="16940"/>
                    <a:pt x="14516" y="16936"/>
                    <a:pt x="14545" y="16927"/>
                  </a:cubicBezTo>
                  <a:cubicBezTo>
                    <a:pt x="14485" y="16847"/>
                    <a:pt x="14724" y="16469"/>
                    <a:pt x="14843" y="16230"/>
                  </a:cubicBezTo>
                  <a:cubicBezTo>
                    <a:pt x="14836" y="16229"/>
                    <a:pt x="14829" y="16228"/>
                    <a:pt x="14822" y="16228"/>
                  </a:cubicBezTo>
                  <a:cubicBezTo>
                    <a:pt x="14647" y="16228"/>
                    <a:pt x="14441" y="16697"/>
                    <a:pt x="14326" y="16927"/>
                  </a:cubicBezTo>
                  <a:cubicBezTo>
                    <a:pt x="14266" y="16887"/>
                    <a:pt x="14246" y="16788"/>
                    <a:pt x="14246" y="16668"/>
                  </a:cubicBezTo>
                  <a:cubicBezTo>
                    <a:pt x="14644" y="16171"/>
                    <a:pt x="15042" y="15673"/>
                    <a:pt x="15440" y="15176"/>
                  </a:cubicBezTo>
                  <a:cubicBezTo>
                    <a:pt x="15758" y="14897"/>
                    <a:pt x="16415" y="13982"/>
                    <a:pt x="16912" y="13564"/>
                  </a:cubicBezTo>
                  <a:cubicBezTo>
                    <a:pt x="16952" y="13465"/>
                    <a:pt x="17012" y="13346"/>
                    <a:pt x="16992" y="13286"/>
                  </a:cubicBezTo>
                  <a:cubicBezTo>
                    <a:pt x="17390" y="12808"/>
                    <a:pt x="17768" y="12351"/>
                    <a:pt x="18166" y="11873"/>
                  </a:cubicBezTo>
                  <a:cubicBezTo>
                    <a:pt x="18305" y="11714"/>
                    <a:pt x="18444" y="11555"/>
                    <a:pt x="18564" y="11396"/>
                  </a:cubicBezTo>
                  <a:cubicBezTo>
                    <a:pt x="18584" y="11416"/>
                    <a:pt x="18584" y="11436"/>
                    <a:pt x="18623" y="11436"/>
                  </a:cubicBezTo>
                  <a:lnTo>
                    <a:pt x="18782" y="11137"/>
                  </a:lnTo>
                  <a:cubicBezTo>
                    <a:pt x="18782" y="11137"/>
                    <a:pt x="18782" y="11137"/>
                    <a:pt x="18802" y="11117"/>
                  </a:cubicBezTo>
                  <a:lnTo>
                    <a:pt x="18802" y="11117"/>
                  </a:lnTo>
                  <a:cubicBezTo>
                    <a:pt x="18818" y="11148"/>
                    <a:pt x="18797" y="11215"/>
                    <a:pt x="18825" y="11215"/>
                  </a:cubicBezTo>
                  <a:cubicBezTo>
                    <a:pt x="18833" y="11215"/>
                    <a:pt x="18844" y="11210"/>
                    <a:pt x="18862" y="11197"/>
                  </a:cubicBezTo>
                  <a:cubicBezTo>
                    <a:pt x="18842" y="11177"/>
                    <a:pt x="18842" y="11117"/>
                    <a:pt x="18862" y="11038"/>
                  </a:cubicBezTo>
                  <a:cubicBezTo>
                    <a:pt x="18981" y="10918"/>
                    <a:pt x="19081" y="10779"/>
                    <a:pt x="19180" y="10660"/>
                  </a:cubicBezTo>
                  <a:cubicBezTo>
                    <a:pt x="19200" y="10640"/>
                    <a:pt x="19220" y="10640"/>
                    <a:pt x="19220" y="10640"/>
                  </a:cubicBezTo>
                  <a:cubicBezTo>
                    <a:pt x="19240" y="10620"/>
                    <a:pt x="19240" y="10600"/>
                    <a:pt x="19240" y="10600"/>
                  </a:cubicBezTo>
                  <a:cubicBezTo>
                    <a:pt x="19320" y="10500"/>
                    <a:pt x="19419" y="10381"/>
                    <a:pt x="19499" y="10282"/>
                  </a:cubicBezTo>
                  <a:cubicBezTo>
                    <a:pt x="19519" y="10282"/>
                    <a:pt x="19539" y="10262"/>
                    <a:pt x="19558" y="10242"/>
                  </a:cubicBezTo>
                  <a:cubicBezTo>
                    <a:pt x="19578" y="10202"/>
                    <a:pt x="19618" y="10182"/>
                    <a:pt x="19638" y="10142"/>
                  </a:cubicBezTo>
                  <a:cubicBezTo>
                    <a:pt x="22324" y="6959"/>
                    <a:pt x="24731" y="4293"/>
                    <a:pt x="26323" y="2840"/>
                  </a:cubicBezTo>
                  <a:cubicBezTo>
                    <a:pt x="26338" y="2846"/>
                    <a:pt x="26350" y="2849"/>
                    <a:pt x="26360" y="2849"/>
                  </a:cubicBezTo>
                  <a:cubicBezTo>
                    <a:pt x="26417" y="2849"/>
                    <a:pt x="26420" y="2778"/>
                    <a:pt x="26407" y="2778"/>
                  </a:cubicBezTo>
                  <a:cubicBezTo>
                    <a:pt x="26406" y="2778"/>
                    <a:pt x="26404" y="2779"/>
                    <a:pt x="26403" y="2781"/>
                  </a:cubicBezTo>
                  <a:cubicBezTo>
                    <a:pt x="26562" y="2621"/>
                    <a:pt x="26741" y="2482"/>
                    <a:pt x="26880" y="2363"/>
                  </a:cubicBezTo>
                  <a:lnTo>
                    <a:pt x="26761" y="2243"/>
                  </a:lnTo>
                  <a:cubicBezTo>
                    <a:pt x="26761" y="2243"/>
                    <a:pt x="26482" y="2064"/>
                    <a:pt x="26144" y="1786"/>
                  </a:cubicBezTo>
                  <a:cubicBezTo>
                    <a:pt x="26124" y="1607"/>
                    <a:pt x="26084" y="1428"/>
                    <a:pt x="26184" y="1368"/>
                  </a:cubicBezTo>
                  <a:cubicBezTo>
                    <a:pt x="26045" y="1328"/>
                    <a:pt x="25925" y="1209"/>
                    <a:pt x="25786" y="950"/>
                  </a:cubicBezTo>
                  <a:cubicBezTo>
                    <a:pt x="25667" y="711"/>
                    <a:pt x="25527" y="333"/>
                    <a:pt x="25368" y="15"/>
                  </a:cubicBezTo>
                  <a:cubicBezTo>
                    <a:pt x="25348" y="5"/>
                    <a:pt x="25333" y="0"/>
                    <a:pt x="253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0"/>
            <p:cNvSpPr/>
            <p:nvPr/>
          </p:nvSpPr>
          <p:spPr>
            <a:xfrm>
              <a:off x="894934" y="693195"/>
              <a:ext cx="1110178" cy="1295575"/>
            </a:xfrm>
            <a:custGeom>
              <a:rect b="b" l="l" r="r" t="t"/>
              <a:pathLst>
                <a:path extrusionOk="0" h="27238" w="23339">
                  <a:moveTo>
                    <a:pt x="7819" y="15440"/>
                  </a:moveTo>
                  <a:cubicBezTo>
                    <a:pt x="7814" y="15449"/>
                    <a:pt x="7810" y="15458"/>
                    <a:pt x="7806" y="15466"/>
                  </a:cubicBezTo>
                  <a:lnTo>
                    <a:pt x="7806" y="15466"/>
                  </a:lnTo>
                  <a:lnTo>
                    <a:pt x="7819" y="15440"/>
                  </a:lnTo>
                  <a:close/>
                  <a:moveTo>
                    <a:pt x="7502" y="21482"/>
                  </a:moveTo>
                  <a:lnTo>
                    <a:pt x="7501" y="21488"/>
                  </a:lnTo>
                  <a:cubicBezTo>
                    <a:pt x="7502" y="21486"/>
                    <a:pt x="7502" y="21484"/>
                    <a:pt x="7502" y="21482"/>
                  </a:cubicBezTo>
                  <a:close/>
                  <a:moveTo>
                    <a:pt x="7402" y="21607"/>
                  </a:moveTo>
                  <a:cubicBezTo>
                    <a:pt x="7400" y="21608"/>
                    <a:pt x="7398" y="21609"/>
                    <a:pt x="7396" y="21610"/>
                  </a:cubicBezTo>
                  <a:lnTo>
                    <a:pt x="7396" y="21610"/>
                  </a:lnTo>
                  <a:cubicBezTo>
                    <a:pt x="7398" y="21609"/>
                    <a:pt x="7400" y="21608"/>
                    <a:pt x="7402" y="21607"/>
                  </a:cubicBezTo>
                  <a:close/>
                  <a:moveTo>
                    <a:pt x="2105" y="22387"/>
                  </a:moveTo>
                  <a:cubicBezTo>
                    <a:pt x="2100" y="22400"/>
                    <a:pt x="2095" y="22413"/>
                    <a:pt x="2089" y="22423"/>
                  </a:cubicBezTo>
                  <a:cubicBezTo>
                    <a:pt x="2096" y="22410"/>
                    <a:pt x="2101" y="22398"/>
                    <a:pt x="2105" y="22387"/>
                  </a:cubicBezTo>
                  <a:close/>
                  <a:moveTo>
                    <a:pt x="2845" y="26522"/>
                  </a:moveTo>
                  <a:lnTo>
                    <a:pt x="2845" y="26522"/>
                  </a:lnTo>
                  <a:cubicBezTo>
                    <a:pt x="2806" y="26621"/>
                    <a:pt x="2706" y="26701"/>
                    <a:pt x="2607" y="26760"/>
                  </a:cubicBezTo>
                  <a:cubicBezTo>
                    <a:pt x="2666" y="26661"/>
                    <a:pt x="2746" y="26581"/>
                    <a:pt x="2845" y="26522"/>
                  </a:cubicBezTo>
                  <a:close/>
                  <a:moveTo>
                    <a:pt x="21627" y="0"/>
                  </a:moveTo>
                  <a:cubicBezTo>
                    <a:pt x="21568" y="40"/>
                    <a:pt x="21508" y="80"/>
                    <a:pt x="21468" y="139"/>
                  </a:cubicBezTo>
                  <a:cubicBezTo>
                    <a:pt x="21349" y="139"/>
                    <a:pt x="21548" y="40"/>
                    <a:pt x="21468" y="20"/>
                  </a:cubicBezTo>
                  <a:lnTo>
                    <a:pt x="21468" y="20"/>
                  </a:lnTo>
                  <a:cubicBezTo>
                    <a:pt x="21409" y="100"/>
                    <a:pt x="21329" y="179"/>
                    <a:pt x="21170" y="239"/>
                  </a:cubicBezTo>
                  <a:cubicBezTo>
                    <a:pt x="21110" y="299"/>
                    <a:pt x="21030" y="378"/>
                    <a:pt x="20931" y="458"/>
                  </a:cubicBezTo>
                  <a:lnTo>
                    <a:pt x="20951" y="418"/>
                  </a:lnTo>
                  <a:lnTo>
                    <a:pt x="20951" y="418"/>
                  </a:lnTo>
                  <a:cubicBezTo>
                    <a:pt x="20851" y="517"/>
                    <a:pt x="20772" y="617"/>
                    <a:pt x="20692" y="716"/>
                  </a:cubicBezTo>
                  <a:cubicBezTo>
                    <a:pt x="20633" y="796"/>
                    <a:pt x="20593" y="856"/>
                    <a:pt x="20533" y="915"/>
                  </a:cubicBezTo>
                  <a:cubicBezTo>
                    <a:pt x="20414" y="1035"/>
                    <a:pt x="20314" y="1134"/>
                    <a:pt x="20215" y="1234"/>
                  </a:cubicBezTo>
                  <a:cubicBezTo>
                    <a:pt x="19996" y="1453"/>
                    <a:pt x="19757" y="1651"/>
                    <a:pt x="19439" y="1990"/>
                  </a:cubicBezTo>
                  <a:lnTo>
                    <a:pt x="19578" y="2010"/>
                  </a:lnTo>
                  <a:cubicBezTo>
                    <a:pt x="19439" y="2149"/>
                    <a:pt x="19379" y="2149"/>
                    <a:pt x="19300" y="2209"/>
                  </a:cubicBezTo>
                  <a:cubicBezTo>
                    <a:pt x="19300" y="2257"/>
                    <a:pt x="19310" y="2276"/>
                    <a:pt x="19328" y="2276"/>
                  </a:cubicBezTo>
                  <a:cubicBezTo>
                    <a:pt x="19395" y="2276"/>
                    <a:pt x="19562" y="2013"/>
                    <a:pt x="19648" y="2013"/>
                  </a:cubicBezTo>
                  <a:cubicBezTo>
                    <a:pt x="19672" y="2013"/>
                    <a:pt x="19690" y="2034"/>
                    <a:pt x="19697" y="2089"/>
                  </a:cubicBezTo>
                  <a:cubicBezTo>
                    <a:pt x="19346" y="2109"/>
                    <a:pt x="18823" y="3085"/>
                    <a:pt x="18502" y="3085"/>
                  </a:cubicBezTo>
                  <a:cubicBezTo>
                    <a:pt x="18496" y="3085"/>
                    <a:pt x="18490" y="3085"/>
                    <a:pt x="18484" y="3084"/>
                  </a:cubicBezTo>
                  <a:lnTo>
                    <a:pt x="18484" y="3084"/>
                  </a:lnTo>
                  <a:cubicBezTo>
                    <a:pt x="18285" y="3303"/>
                    <a:pt x="18643" y="3104"/>
                    <a:pt x="18444" y="3323"/>
                  </a:cubicBezTo>
                  <a:lnTo>
                    <a:pt x="18344" y="3343"/>
                  </a:lnTo>
                  <a:lnTo>
                    <a:pt x="18364" y="3462"/>
                  </a:lnTo>
                  <a:cubicBezTo>
                    <a:pt x="18266" y="3561"/>
                    <a:pt x="18167" y="3600"/>
                    <a:pt x="18104" y="3600"/>
                  </a:cubicBezTo>
                  <a:cubicBezTo>
                    <a:pt x="18078" y="3600"/>
                    <a:pt x="18058" y="3593"/>
                    <a:pt x="18046" y="3581"/>
                  </a:cubicBezTo>
                  <a:cubicBezTo>
                    <a:pt x="18066" y="3542"/>
                    <a:pt x="18106" y="3462"/>
                    <a:pt x="18146" y="3422"/>
                  </a:cubicBezTo>
                  <a:lnTo>
                    <a:pt x="18146" y="3422"/>
                  </a:lnTo>
                  <a:cubicBezTo>
                    <a:pt x="17927" y="3542"/>
                    <a:pt x="17728" y="3940"/>
                    <a:pt x="17648" y="4019"/>
                  </a:cubicBezTo>
                  <a:lnTo>
                    <a:pt x="17847" y="3860"/>
                  </a:lnTo>
                  <a:lnTo>
                    <a:pt x="17847" y="3860"/>
                  </a:lnTo>
                  <a:cubicBezTo>
                    <a:pt x="17389" y="4517"/>
                    <a:pt x="16653" y="5213"/>
                    <a:pt x="16275" y="5929"/>
                  </a:cubicBezTo>
                  <a:lnTo>
                    <a:pt x="16355" y="5909"/>
                  </a:lnTo>
                  <a:lnTo>
                    <a:pt x="16355" y="5909"/>
                  </a:lnTo>
                  <a:cubicBezTo>
                    <a:pt x="16056" y="6446"/>
                    <a:pt x="15997" y="6247"/>
                    <a:pt x="15619" y="6785"/>
                  </a:cubicBezTo>
                  <a:lnTo>
                    <a:pt x="15619" y="6765"/>
                  </a:lnTo>
                  <a:cubicBezTo>
                    <a:pt x="15579" y="6904"/>
                    <a:pt x="15499" y="7043"/>
                    <a:pt x="15360" y="7183"/>
                  </a:cubicBezTo>
                  <a:cubicBezTo>
                    <a:pt x="15374" y="7142"/>
                    <a:pt x="15366" y="7128"/>
                    <a:pt x="15346" y="7128"/>
                  </a:cubicBezTo>
                  <a:cubicBezTo>
                    <a:pt x="15303" y="7128"/>
                    <a:pt x="15200" y="7200"/>
                    <a:pt x="15154" y="7200"/>
                  </a:cubicBezTo>
                  <a:cubicBezTo>
                    <a:pt x="15130" y="7200"/>
                    <a:pt x="15120" y="7181"/>
                    <a:pt x="15141" y="7123"/>
                  </a:cubicBezTo>
                  <a:lnTo>
                    <a:pt x="15141" y="7123"/>
                  </a:lnTo>
                  <a:cubicBezTo>
                    <a:pt x="14823" y="7700"/>
                    <a:pt x="15002" y="7421"/>
                    <a:pt x="14902" y="7899"/>
                  </a:cubicBezTo>
                  <a:lnTo>
                    <a:pt x="14763" y="7919"/>
                  </a:lnTo>
                  <a:cubicBezTo>
                    <a:pt x="14743" y="8078"/>
                    <a:pt x="14763" y="8118"/>
                    <a:pt x="14564" y="8396"/>
                  </a:cubicBezTo>
                  <a:cubicBezTo>
                    <a:pt x="14606" y="8305"/>
                    <a:pt x="14589" y="8286"/>
                    <a:pt x="14553" y="8286"/>
                  </a:cubicBezTo>
                  <a:cubicBezTo>
                    <a:pt x="14527" y="8286"/>
                    <a:pt x="14490" y="8296"/>
                    <a:pt x="14461" y="8296"/>
                  </a:cubicBezTo>
                  <a:cubicBezTo>
                    <a:pt x="14416" y="8296"/>
                    <a:pt x="14386" y="8273"/>
                    <a:pt x="14425" y="8158"/>
                  </a:cubicBezTo>
                  <a:lnTo>
                    <a:pt x="14425" y="8158"/>
                  </a:lnTo>
                  <a:cubicBezTo>
                    <a:pt x="13828" y="8536"/>
                    <a:pt x="13928" y="9073"/>
                    <a:pt x="13490" y="9113"/>
                  </a:cubicBezTo>
                  <a:cubicBezTo>
                    <a:pt x="13490" y="9203"/>
                    <a:pt x="13513" y="9238"/>
                    <a:pt x="13550" y="9238"/>
                  </a:cubicBezTo>
                  <a:cubicBezTo>
                    <a:pt x="13662" y="9238"/>
                    <a:pt x="13897" y="8906"/>
                    <a:pt x="13929" y="8906"/>
                  </a:cubicBezTo>
                  <a:cubicBezTo>
                    <a:pt x="13934" y="8906"/>
                    <a:pt x="13934" y="8914"/>
                    <a:pt x="13928" y="8933"/>
                  </a:cubicBezTo>
                  <a:cubicBezTo>
                    <a:pt x="13939" y="8929"/>
                    <a:pt x="13949" y="8927"/>
                    <a:pt x="13957" y="8927"/>
                  </a:cubicBezTo>
                  <a:cubicBezTo>
                    <a:pt x="14061" y="8927"/>
                    <a:pt x="13896" y="9263"/>
                    <a:pt x="13748" y="9411"/>
                  </a:cubicBezTo>
                  <a:cubicBezTo>
                    <a:pt x="13609" y="9570"/>
                    <a:pt x="13231" y="9471"/>
                    <a:pt x="12893" y="9908"/>
                  </a:cubicBezTo>
                  <a:cubicBezTo>
                    <a:pt x="12913" y="9869"/>
                    <a:pt x="12913" y="9849"/>
                    <a:pt x="12953" y="9809"/>
                  </a:cubicBezTo>
                  <a:lnTo>
                    <a:pt x="12953" y="9809"/>
                  </a:lnTo>
                  <a:cubicBezTo>
                    <a:pt x="12754" y="9928"/>
                    <a:pt x="12754" y="10167"/>
                    <a:pt x="12495" y="10306"/>
                  </a:cubicBezTo>
                  <a:cubicBezTo>
                    <a:pt x="12535" y="10505"/>
                    <a:pt x="12276" y="10545"/>
                    <a:pt x="12415" y="10704"/>
                  </a:cubicBezTo>
                  <a:lnTo>
                    <a:pt x="12714" y="10286"/>
                  </a:lnTo>
                  <a:lnTo>
                    <a:pt x="12714" y="10286"/>
                  </a:lnTo>
                  <a:cubicBezTo>
                    <a:pt x="12555" y="10545"/>
                    <a:pt x="12575" y="10903"/>
                    <a:pt x="12177" y="11202"/>
                  </a:cubicBezTo>
                  <a:cubicBezTo>
                    <a:pt x="12177" y="11142"/>
                    <a:pt x="12216" y="11003"/>
                    <a:pt x="12256" y="10903"/>
                  </a:cubicBezTo>
                  <a:lnTo>
                    <a:pt x="12256" y="10903"/>
                  </a:lnTo>
                  <a:cubicBezTo>
                    <a:pt x="12117" y="10983"/>
                    <a:pt x="12117" y="11142"/>
                    <a:pt x="11978" y="11202"/>
                  </a:cubicBezTo>
                  <a:cubicBezTo>
                    <a:pt x="11838" y="11042"/>
                    <a:pt x="12336" y="10704"/>
                    <a:pt x="12415" y="10366"/>
                  </a:cubicBezTo>
                  <a:lnTo>
                    <a:pt x="12415" y="10366"/>
                  </a:lnTo>
                  <a:cubicBezTo>
                    <a:pt x="12290" y="10413"/>
                    <a:pt x="12201" y="10721"/>
                    <a:pt x="12130" y="10721"/>
                  </a:cubicBezTo>
                  <a:cubicBezTo>
                    <a:pt x="12112" y="10721"/>
                    <a:pt x="12094" y="10699"/>
                    <a:pt x="12077" y="10645"/>
                  </a:cubicBezTo>
                  <a:lnTo>
                    <a:pt x="12077" y="10645"/>
                  </a:lnTo>
                  <a:cubicBezTo>
                    <a:pt x="12157" y="11003"/>
                    <a:pt x="11699" y="11042"/>
                    <a:pt x="11620" y="11480"/>
                  </a:cubicBezTo>
                  <a:lnTo>
                    <a:pt x="11540" y="11381"/>
                  </a:lnTo>
                  <a:cubicBezTo>
                    <a:pt x="11520" y="11421"/>
                    <a:pt x="11480" y="11560"/>
                    <a:pt x="11421" y="11639"/>
                  </a:cubicBezTo>
                  <a:lnTo>
                    <a:pt x="11421" y="11381"/>
                  </a:lnTo>
                  <a:cubicBezTo>
                    <a:pt x="11321" y="11719"/>
                    <a:pt x="10943" y="11759"/>
                    <a:pt x="10824" y="12037"/>
                  </a:cubicBezTo>
                  <a:cubicBezTo>
                    <a:pt x="10961" y="11864"/>
                    <a:pt x="11025" y="11814"/>
                    <a:pt x="11062" y="11814"/>
                  </a:cubicBezTo>
                  <a:cubicBezTo>
                    <a:pt x="11112" y="11814"/>
                    <a:pt x="11113" y="11906"/>
                    <a:pt x="11182" y="11906"/>
                  </a:cubicBezTo>
                  <a:cubicBezTo>
                    <a:pt x="11202" y="11906"/>
                    <a:pt x="11227" y="11898"/>
                    <a:pt x="11261" y="11878"/>
                  </a:cubicBezTo>
                  <a:lnTo>
                    <a:pt x="11261" y="11878"/>
                  </a:lnTo>
                  <a:cubicBezTo>
                    <a:pt x="10903" y="12555"/>
                    <a:pt x="10744" y="12037"/>
                    <a:pt x="10267" y="12654"/>
                  </a:cubicBezTo>
                  <a:cubicBezTo>
                    <a:pt x="10320" y="12587"/>
                    <a:pt x="10428" y="12511"/>
                    <a:pt x="10474" y="12511"/>
                  </a:cubicBezTo>
                  <a:cubicBezTo>
                    <a:pt x="10497" y="12511"/>
                    <a:pt x="10505" y="12529"/>
                    <a:pt x="10485" y="12574"/>
                  </a:cubicBezTo>
                  <a:cubicBezTo>
                    <a:pt x="10366" y="12694"/>
                    <a:pt x="10187" y="12813"/>
                    <a:pt x="10088" y="12853"/>
                  </a:cubicBezTo>
                  <a:cubicBezTo>
                    <a:pt x="9948" y="13024"/>
                    <a:pt x="9938" y="13064"/>
                    <a:pt x="9974" y="13064"/>
                  </a:cubicBezTo>
                  <a:cubicBezTo>
                    <a:pt x="10006" y="13064"/>
                    <a:pt x="10075" y="13032"/>
                    <a:pt x="10118" y="13032"/>
                  </a:cubicBezTo>
                  <a:cubicBezTo>
                    <a:pt x="10150" y="13032"/>
                    <a:pt x="10168" y="13050"/>
                    <a:pt x="10147" y="13112"/>
                  </a:cubicBezTo>
                  <a:cubicBezTo>
                    <a:pt x="9908" y="13151"/>
                    <a:pt x="10008" y="13350"/>
                    <a:pt x="9889" y="13569"/>
                  </a:cubicBezTo>
                  <a:lnTo>
                    <a:pt x="9789" y="13490"/>
                  </a:lnTo>
                  <a:lnTo>
                    <a:pt x="9789" y="13490"/>
                  </a:lnTo>
                  <a:cubicBezTo>
                    <a:pt x="9312" y="13927"/>
                    <a:pt x="9889" y="13788"/>
                    <a:pt x="9431" y="14166"/>
                  </a:cubicBezTo>
                  <a:lnTo>
                    <a:pt x="9451" y="13868"/>
                  </a:lnTo>
                  <a:lnTo>
                    <a:pt x="9292" y="14126"/>
                  </a:lnTo>
                  <a:lnTo>
                    <a:pt x="9232" y="13987"/>
                  </a:lnTo>
                  <a:cubicBezTo>
                    <a:pt x="9093" y="14305"/>
                    <a:pt x="9013" y="14365"/>
                    <a:pt x="8774" y="14584"/>
                  </a:cubicBezTo>
                  <a:cubicBezTo>
                    <a:pt x="8894" y="14584"/>
                    <a:pt x="8934" y="14763"/>
                    <a:pt x="8735" y="14982"/>
                  </a:cubicBezTo>
                  <a:cubicBezTo>
                    <a:pt x="8702" y="15000"/>
                    <a:pt x="8681" y="15006"/>
                    <a:pt x="8666" y="15006"/>
                  </a:cubicBezTo>
                  <a:cubicBezTo>
                    <a:pt x="8634" y="15006"/>
                    <a:pt x="8634" y="14976"/>
                    <a:pt x="8620" y="14976"/>
                  </a:cubicBezTo>
                  <a:cubicBezTo>
                    <a:pt x="8606" y="14976"/>
                    <a:pt x="8575" y="15009"/>
                    <a:pt x="8476" y="15141"/>
                  </a:cubicBezTo>
                  <a:cubicBezTo>
                    <a:pt x="8476" y="15022"/>
                    <a:pt x="8456" y="14882"/>
                    <a:pt x="8655" y="14823"/>
                  </a:cubicBezTo>
                  <a:cubicBezTo>
                    <a:pt x="8635" y="14783"/>
                    <a:pt x="8655" y="14703"/>
                    <a:pt x="8635" y="14664"/>
                  </a:cubicBezTo>
                  <a:cubicBezTo>
                    <a:pt x="8436" y="14763"/>
                    <a:pt x="8297" y="15042"/>
                    <a:pt x="8197" y="15161"/>
                  </a:cubicBezTo>
                  <a:cubicBezTo>
                    <a:pt x="8237" y="15121"/>
                    <a:pt x="8277" y="15062"/>
                    <a:pt x="8317" y="15062"/>
                  </a:cubicBezTo>
                  <a:lnTo>
                    <a:pt x="8078" y="15619"/>
                  </a:lnTo>
                  <a:cubicBezTo>
                    <a:pt x="8068" y="15621"/>
                    <a:pt x="8058" y="15622"/>
                    <a:pt x="8050" y="15622"/>
                  </a:cubicBezTo>
                  <a:cubicBezTo>
                    <a:pt x="7983" y="15622"/>
                    <a:pt x="8001" y="15551"/>
                    <a:pt x="8018" y="15479"/>
                  </a:cubicBezTo>
                  <a:lnTo>
                    <a:pt x="8018" y="15479"/>
                  </a:lnTo>
                  <a:cubicBezTo>
                    <a:pt x="7959" y="15579"/>
                    <a:pt x="7939" y="15678"/>
                    <a:pt x="7839" y="15818"/>
                  </a:cubicBezTo>
                  <a:cubicBezTo>
                    <a:pt x="7801" y="15722"/>
                    <a:pt x="7708" y="15663"/>
                    <a:pt x="7806" y="15466"/>
                  </a:cubicBezTo>
                  <a:lnTo>
                    <a:pt x="7806" y="15466"/>
                  </a:lnTo>
                  <a:lnTo>
                    <a:pt x="7561" y="15937"/>
                  </a:lnTo>
                  <a:cubicBezTo>
                    <a:pt x="7514" y="15937"/>
                    <a:pt x="7372" y="16021"/>
                    <a:pt x="7320" y="16021"/>
                  </a:cubicBezTo>
                  <a:cubicBezTo>
                    <a:pt x="7305" y="16021"/>
                    <a:pt x="7298" y="16014"/>
                    <a:pt x="7302" y="15997"/>
                  </a:cubicBezTo>
                  <a:lnTo>
                    <a:pt x="7302" y="15997"/>
                  </a:lnTo>
                  <a:cubicBezTo>
                    <a:pt x="7043" y="16196"/>
                    <a:pt x="6964" y="16693"/>
                    <a:pt x="6626" y="16952"/>
                  </a:cubicBezTo>
                  <a:cubicBezTo>
                    <a:pt x="6626" y="16991"/>
                    <a:pt x="6626" y="17031"/>
                    <a:pt x="6566" y="17111"/>
                  </a:cubicBezTo>
                  <a:cubicBezTo>
                    <a:pt x="6307" y="17389"/>
                    <a:pt x="5989" y="17549"/>
                    <a:pt x="5810" y="17986"/>
                  </a:cubicBezTo>
                  <a:lnTo>
                    <a:pt x="5492" y="18066"/>
                  </a:lnTo>
                  <a:cubicBezTo>
                    <a:pt x="5424" y="18167"/>
                    <a:pt x="5450" y="18186"/>
                    <a:pt x="5502" y="18186"/>
                  </a:cubicBezTo>
                  <a:cubicBezTo>
                    <a:pt x="5532" y="18186"/>
                    <a:pt x="5570" y="18180"/>
                    <a:pt x="5603" y="18180"/>
                  </a:cubicBezTo>
                  <a:cubicBezTo>
                    <a:pt x="5680" y="18180"/>
                    <a:pt x="5727" y="18214"/>
                    <a:pt x="5571" y="18444"/>
                  </a:cubicBezTo>
                  <a:cubicBezTo>
                    <a:pt x="5485" y="18574"/>
                    <a:pt x="5432" y="18612"/>
                    <a:pt x="5394" y="18612"/>
                  </a:cubicBezTo>
                  <a:cubicBezTo>
                    <a:pt x="5338" y="18612"/>
                    <a:pt x="5312" y="18531"/>
                    <a:pt x="5254" y="18531"/>
                  </a:cubicBezTo>
                  <a:cubicBezTo>
                    <a:pt x="5242" y="18531"/>
                    <a:pt x="5229" y="18534"/>
                    <a:pt x="5213" y="18543"/>
                  </a:cubicBezTo>
                  <a:cubicBezTo>
                    <a:pt x="5153" y="18762"/>
                    <a:pt x="5054" y="19160"/>
                    <a:pt x="4696" y="19359"/>
                  </a:cubicBezTo>
                  <a:cubicBezTo>
                    <a:pt x="4755" y="19240"/>
                    <a:pt x="4835" y="19180"/>
                    <a:pt x="4895" y="19081"/>
                  </a:cubicBezTo>
                  <a:lnTo>
                    <a:pt x="4895" y="19081"/>
                  </a:lnTo>
                  <a:lnTo>
                    <a:pt x="4636" y="19220"/>
                  </a:lnTo>
                  <a:cubicBezTo>
                    <a:pt x="4716" y="18932"/>
                    <a:pt x="4873" y="18773"/>
                    <a:pt x="4777" y="18773"/>
                  </a:cubicBezTo>
                  <a:cubicBezTo>
                    <a:pt x="4753" y="18773"/>
                    <a:pt x="4715" y="18782"/>
                    <a:pt x="4656" y="18802"/>
                  </a:cubicBezTo>
                  <a:cubicBezTo>
                    <a:pt x="4895" y="19081"/>
                    <a:pt x="3940" y="19697"/>
                    <a:pt x="4178" y="19956"/>
                  </a:cubicBezTo>
                  <a:lnTo>
                    <a:pt x="3999" y="20055"/>
                  </a:lnTo>
                  <a:cubicBezTo>
                    <a:pt x="4039" y="20016"/>
                    <a:pt x="4039" y="19996"/>
                    <a:pt x="4079" y="19956"/>
                  </a:cubicBezTo>
                  <a:lnTo>
                    <a:pt x="4079" y="19956"/>
                  </a:lnTo>
                  <a:cubicBezTo>
                    <a:pt x="3701" y="20135"/>
                    <a:pt x="4079" y="20334"/>
                    <a:pt x="3721" y="20672"/>
                  </a:cubicBezTo>
                  <a:cubicBezTo>
                    <a:pt x="3648" y="20733"/>
                    <a:pt x="3576" y="20778"/>
                    <a:pt x="3539" y="20778"/>
                  </a:cubicBezTo>
                  <a:cubicBezTo>
                    <a:pt x="3515" y="20778"/>
                    <a:pt x="3506" y="20759"/>
                    <a:pt x="3522" y="20712"/>
                  </a:cubicBezTo>
                  <a:lnTo>
                    <a:pt x="3522" y="20712"/>
                  </a:lnTo>
                  <a:lnTo>
                    <a:pt x="3343" y="21050"/>
                  </a:lnTo>
                  <a:cubicBezTo>
                    <a:pt x="3319" y="21082"/>
                    <a:pt x="3298" y="21095"/>
                    <a:pt x="3284" y="21095"/>
                  </a:cubicBezTo>
                  <a:cubicBezTo>
                    <a:pt x="3264" y="21095"/>
                    <a:pt x="3259" y="21066"/>
                    <a:pt x="3283" y="21030"/>
                  </a:cubicBezTo>
                  <a:lnTo>
                    <a:pt x="3283" y="21030"/>
                  </a:lnTo>
                  <a:lnTo>
                    <a:pt x="2965" y="21448"/>
                  </a:lnTo>
                  <a:lnTo>
                    <a:pt x="2945" y="21428"/>
                  </a:lnTo>
                  <a:cubicBezTo>
                    <a:pt x="2945" y="21528"/>
                    <a:pt x="2885" y="21727"/>
                    <a:pt x="2845" y="21826"/>
                  </a:cubicBezTo>
                  <a:cubicBezTo>
                    <a:pt x="2821" y="21842"/>
                    <a:pt x="2808" y="21849"/>
                    <a:pt x="2801" y="21849"/>
                  </a:cubicBezTo>
                  <a:cubicBezTo>
                    <a:pt x="2774" y="21849"/>
                    <a:pt x="2853" y="21747"/>
                    <a:pt x="2806" y="21747"/>
                  </a:cubicBezTo>
                  <a:lnTo>
                    <a:pt x="2666" y="22045"/>
                  </a:lnTo>
                  <a:cubicBezTo>
                    <a:pt x="2660" y="22046"/>
                    <a:pt x="2654" y="22046"/>
                    <a:pt x="2649" y="22046"/>
                  </a:cubicBezTo>
                  <a:cubicBezTo>
                    <a:pt x="2517" y="22046"/>
                    <a:pt x="2633" y="21820"/>
                    <a:pt x="2786" y="21667"/>
                  </a:cubicBezTo>
                  <a:cubicBezTo>
                    <a:pt x="2769" y="21666"/>
                    <a:pt x="2754" y="21666"/>
                    <a:pt x="2740" y="21666"/>
                  </a:cubicBezTo>
                  <a:cubicBezTo>
                    <a:pt x="2331" y="21666"/>
                    <a:pt x="2647" y="21937"/>
                    <a:pt x="2089" y="22264"/>
                  </a:cubicBezTo>
                  <a:lnTo>
                    <a:pt x="2248" y="22005"/>
                  </a:lnTo>
                  <a:cubicBezTo>
                    <a:pt x="1970" y="22005"/>
                    <a:pt x="1870" y="22244"/>
                    <a:pt x="1552" y="22403"/>
                  </a:cubicBezTo>
                  <a:cubicBezTo>
                    <a:pt x="1629" y="22390"/>
                    <a:pt x="1893" y="22271"/>
                    <a:pt x="2031" y="22271"/>
                  </a:cubicBezTo>
                  <a:cubicBezTo>
                    <a:pt x="2100" y="22271"/>
                    <a:pt x="2137" y="22301"/>
                    <a:pt x="2105" y="22387"/>
                  </a:cubicBezTo>
                  <a:lnTo>
                    <a:pt x="2105" y="22387"/>
                  </a:lnTo>
                  <a:cubicBezTo>
                    <a:pt x="2141" y="22299"/>
                    <a:pt x="2182" y="22164"/>
                    <a:pt x="2268" y="22164"/>
                  </a:cubicBezTo>
                  <a:cubicBezTo>
                    <a:pt x="2328" y="22344"/>
                    <a:pt x="2229" y="22344"/>
                    <a:pt x="2089" y="22423"/>
                  </a:cubicBezTo>
                  <a:cubicBezTo>
                    <a:pt x="2010" y="22483"/>
                    <a:pt x="1910" y="22562"/>
                    <a:pt x="1831" y="22761"/>
                  </a:cubicBezTo>
                  <a:cubicBezTo>
                    <a:pt x="1811" y="22746"/>
                    <a:pt x="1792" y="22738"/>
                    <a:pt x="1773" y="22738"/>
                  </a:cubicBezTo>
                  <a:cubicBezTo>
                    <a:pt x="1697" y="22738"/>
                    <a:pt x="1620" y="22856"/>
                    <a:pt x="1492" y="23000"/>
                  </a:cubicBezTo>
                  <a:lnTo>
                    <a:pt x="1393" y="22881"/>
                  </a:lnTo>
                  <a:cubicBezTo>
                    <a:pt x="1254" y="23100"/>
                    <a:pt x="1333" y="23139"/>
                    <a:pt x="1293" y="23299"/>
                  </a:cubicBezTo>
                  <a:cubicBezTo>
                    <a:pt x="1179" y="23401"/>
                    <a:pt x="1085" y="23432"/>
                    <a:pt x="1002" y="23432"/>
                  </a:cubicBezTo>
                  <a:cubicBezTo>
                    <a:pt x="941" y="23432"/>
                    <a:pt x="887" y="23415"/>
                    <a:pt x="836" y="23398"/>
                  </a:cubicBezTo>
                  <a:cubicBezTo>
                    <a:pt x="727" y="23514"/>
                    <a:pt x="745" y="23535"/>
                    <a:pt x="796" y="23535"/>
                  </a:cubicBezTo>
                  <a:cubicBezTo>
                    <a:pt x="826" y="23535"/>
                    <a:pt x="866" y="23528"/>
                    <a:pt x="900" y="23528"/>
                  </a:cubicBezTo>
                  <a:cubicBezTo>
                    <a:pt x="969" y="23528"/>
                    <a:pt x="1012" y="23557"/>
                    <a:pt x="876" y="23736"/>
                  </a:cubicBezTo>
                  <a:cubicBezTo>
                    <a:pt x="796" y="23776"/>
                    <a:pt x="736" y="23836"/>
                    <a:pt x="677" y="23895"/>
                  </a:cubicBezTo>
                  <a:cubicBezTo>
                    <a:pt x="657" y="23935"/>
                    <a:pt x="637" y="23955"/>
                    <a:pt x="597" y="23995"/>
                  </a:cubicBezTo>
                  <a:cubicBezTo>
                    <a:pt x="557" y="24035"/>
                    <a:pt x="517" y="24075"/>
                    <a:pt x="478" y="24134"/>
                  </a:cubicBezTo>
                  <a:cubicBezTo>
                    <a:pt x="398" y="24234"/>
                    <a:pt x="318" y="24333"/>
                    <a:pt x="239" y="24453"/>
                  </a:cubicBezTo>
                  <a:cubicBezTo>
                    <a:pt x="219" y="24512"/>
                    <a:pt x="120" y="24552"/>
                    <a:pt x="239" y="24651"/>
                  </a:cubicBezTo>
                  <a:cubicBezTo>
                    <a:pt x="279" y="24691"/>
                    <a:pt x="318" y="24731"/>
                    <a:pt x="358" y="24771"/>
                  </a:cubicBezTo>
                  <a:cubicBezTo>
                    <a:pt x="378" y="24811"/>
                    <a:pt x="338" y="24831"/>
                    <a:pt x="338" y="24850"/>
                  </a:cubicBezTo>
                  <a:cubicBezTo>
                    <a:pt x="288" y="24926"/>
                    <a:pt x="266" y="24949"/>
                    <a:pt x="257" y="24949"/>
                  </a:cubicBezTo>
                  <a:cubicBezTo>
                    <a:pt x="240" y="24949"/>
                    <a:pt x="265" y="24875"/>
                    <a:pt x="254" y="24875"/>
                  </a:cubicBezTo>
                  <a:cubicBezTo>
                    <a:pt x="252" y="24875"/>
                    <a:pt x="247" y="24880"/>
                    <a:pt x="239" y="24890"/>
                  </a:cubicBezTo>
                  <a:cubicBezTo>
                    <a:pt x="219" y="24970"/>
                    <a:pt x="199" y="25030"/>
                    <a:pt x="179" y="25089"/>
                  </a:cubicBezTo>
                  <a:cubicBezTo>
                    <a:pt x="168" y="25113"/>
                    <a:pt x="156" y="25122"/>
                    <a:pt x="148" y="25122"/>
                  </a:cubicBezTo>
                  <a:cubicBezTo>
                    <a:pt x="143" y="25122"/>
                    <a:pt x="139" y="25117"/>
                    <a:pt x="139" y="25109"/>
                  </a:cubicBezTo>
                  <a:lnTo>
                    <a:pt x="139" y="25109"/>
                  </a:lnTo>
                  <a:cubicBezTo>
                    <a:pt x="80" y="25248"/>
                    <a:pt x="179" y="25149"/>
                    <a:pt x="80" y="25288"/>
                  </a:cubicBezTo>
                  <a:cubicBezTo>
                    <a:pt x="80" y="25308"/>
                    <a:pt x="60" y="25308"/>
                    <a:pt x="40" y="25328"/>
                  </a:cubicBezTo>
                  <a:cubicBezTo>
                    <a:pt x="40" y="25348"/>
                    <a:pt x="40" y="25348"/>
                    <a:pt x="40" y="25348"/>
                  </a:cubicBezTo>
                  <a:cubicBezTo>
                    <a:pt x="20" y="25368"/>
                    <a:pt x="20" y="25368"/>
                    <a:pt x="20" y="25368"/>
                  </a:cubicBezTo>
                  <a:lnTo>
                    <a:pt x="0" y="25368"/>
                  </a:lnTo>
                  <a:lnTo>
                    <a:pt x="20" y="25388"/>
                  </a:lnTo>
                  <a:cubicBezTo>
                    <a:pt x="40" y="25427"/>
                    <a:pt x="60" y="25467"/>
                    <a:pt x="80" y="25527"/>
                  </a:cubicBezTo>
                  <a:cubicBezTo>
                    <a:pt x="120" y="25646"/>
                    <a:pt x="100" y="25825"/>
                    <a:pt x="159" y="25965"/>
                  </a:cubicBezTo>
                  <a:cubicBezTo>
                    <a:pt x="259" y="26004"/>
                    <a:pt x="358" y="26044"/>
                    <a:pt x="458" y="26064"/>
                  </a:cubicBezTo>
                  <a:cubicBezTo>
                    <a:pt x="537" y="26164"/>
                    <a:pt x="318" y="26104"/>
                    <a:pt x="279" y="26164"/>
                  </a:cubicBezTo>
                  <a:cubicBezTo>
                    <a:pt x="1094" y="26442"/>
                    <a:pt x="995" y="26422"/>
                    <a:pt x="1453" y="26462"/>
                  </a:cubicBezTo>
                  <a:cubicBezTo>
                    <a:pt x="1512" y="26542"/>
                    <a:pt x="1671" y="26661"/>
                    <a:pt x="1811" y="26780"/>
                  </a:cubicBezTo>
                  <a:cubicBezTo>
                    <a:pt x="1652" y="26621"/>
                    <a:pt x="1711" y="26581"/>
                    <a:pt x="1831" y="26562"/>
                  </a:cubicBezTo>
                  <a:cubicBezTo>
                    <a:pt x="1950" y="26542"/>
                    <a:pt x="2109" y="26542"/>
                    <a:pt x="2229" y="26542"/>
                  </a:cubicBezTo>
                  <a:cubicBezTo>
                    <a:pt x="2229" y="26542"/>
                    <a:pt x="2209" y="26522"/>
                    <a:pt x="2209" y="26502"/>
                  </a:cubicBezTo>
                  <a:lnTo>
                    <a:pt x="2209" y="26502"/>
                  </a:lnTo>
                  <a:lnTo>
                    <a:pt x="2288" y="26542"/>
                  </a:lnTo>
                  <a:lnTo>
                    <a:pt x="2229" y="26542"/>
                  </a:lnTo>
                  <a:cubicBezTo>
                    <a:pt x="2248" y="26562"/>
                    <a:pt x="2268" y="26601"/>
                    <a:pt x="2288" y="26621"/>
                  </a:cubicBezTo>
                  <a:cubicBezTo>
                    <a:pt x="2308" y="26601"/>
                    <a:pt x="2328" y="26581"/>
                    <a:pt x="2348" y="26581"/>
                  </a:cubicBezTo>
                  <a:lnTo>
                    <a:pt x="2408" y="26621"/>
                  </a:lnTo>
                  <a:cubicBezTo>
                    <a:pt x="2408" y="26621"/>
                    <a:pt x="2447" y="26562"/>
                    <a:pt x="2507" y="26502"/>
                  </a:cubicBezTo>
                  <a:lnTo>
                    <a:pt x="2507" y="26502"/>
                  </a:lnTo>
                  <a:cubicBezTo>
                    <a:pt x="2527" y="26562"/>
                    <a:pt x="2507" y="26661"/>
                    <a:pt x="2467" y="26800"/>
                  </a:cubicBezTo>
                  <a:lnTo>
                    <a:pt x="2447" y="26800"/>
                  </a:lnTo>
                  <a:cubicBezTo>
                    <a:pt x="2447" y="26800"/>
                    <a:pt x="2427" y="26780"/>
                    <a:pt x="2427" y="26780"/>
                  </a:cubicBezTo>
                  <a:lnTo>
                    <a:pt x="2368" y="26721"/>
                  </a:lnTo>
                  <a:lnTo>
                    <a:pt x="2288" y="26621"/>
                  </a:lnTo>
                  <a:cubicBezTo>
                    <a:pt x="2189" y="26681"/>
                    <a:pt x="2069" y="26741"/>
                    <a:pt x="2089" y="26860"/>
                  </a:cubicBezTo>
                  <a:cubicBezTo>
                    <a:pt x="2109" y="26860"/>
                    <a:pt x="2189" y="26880"/>
                    <a:pt x="2268" y="26900"/>
                  </a:cubicBezTo>
                  <a:cubicBezTo>
                    <a:pt x="2229" y="26920"/>
                    <a:pt x="2209" y="26940"/>
                    <a:pt x="2229" y="26959"/>
                  </a:cubicBezTo>
                  <a:cubicBezTo>
                    <a:pt x="2238" y="26979"/>
                    <a:pt x="2258" y="26984"/>
                    <a:pt x="2286" y="26984"/>
                  </a:cubicBezTo>
                  <a:cubicBezTo>
                    <a:pt x="2313" y="26984"/>
                    <a:pt x="2348" y="26979"/>
                    <a:pt x="2388" y="26979"/>
                  </a:cubicBezTo>
                  <a:lnTo>
                    <a:pt x="2467" y="27139"/>
                  </a:lnTo>
                  <a:lnTo>
                    <a:pt x="2507" y="27218"/>
                  </a:lnTo>
                  <a:cubicBezTo>
                    <a:pt x="2527" y="27238"/>
                    <a:pt x="2547" y="27238"/>
                    <a:pt x="2547" y="27238"/>
                  </a:cubicBezTo>
                  <a:lnTo>
                    <a:pt x="2547" y="27119"/>
                  </a:lnTo>
                  <a:cubicBezTo>
                    <a:pt x="2766" y="26959"/>
                    <a:pt x="2985" y="26760"/>
                    <a:pt x="3203" y="26542"/>
                  </a:cubicBezTo>
                  <a:cubicBezTo>
                    <a:pt x="3243" y="26462"/>
                    <a:pt x="3283" y="26382"/>
                    <a:pt x="3323" y="26323"/>
                  </a:cubicBezTo>
                  <a:lnTo>
                    <a:pt x="3363" y="26144"/>
                  </a:lnTo>
                  <a:cubicBezTo>
                    <a:pt x="3382" y="26024"/>
                    <a:pt x="3422" y="25905"/>
                    <a:pt x="3462" y="25786"/>
                  </a:cubicBezTo>
                  <a:cubicBezTo>
                    <a:pt x="3542" y="25527"/>
                    <a:pt x="3641" y="25268"/>
                    <a:pt x="3840" y="24990"/>
                  </a:cubicBezTo>
                  <a:cubicBezTo>
                    <a:pt x="3840" y="25209"/>
                    <a:pt x="3979" y="25169"/>
                    <a:pt x="4099" y="25268"/>
                  </a:cubicBezTo>
                  <a:cubicBezTo>
                    <a:pt x="3860" y="25308"/>
                    <a:pt x="3800" y="25726"/>
                    <a:pt x="3542" y="25985"/>
                  </a:cubicBezTo>
                  <a:cubicBezTo>
                    <a:pt x="3599" y="25927"/>
                    <a:pt x="3639" y="25907"/>
                    <a:pt x="3666" y="25907"/>
                  </a:cubicBezTo>
                  <a:cubicBezTo>
                    <a:pt x="3704" y="25907"/>
                    <a:pt x="3713" y="25949"/>
                    <a:pt x="3701" y="25985"/>
                  </a:cubicBezTo>
                  <a:lnTo>
                    <a:pt x="3999" y="25388"/>
                  </a:lnTo>
                  <a:cubicBezTo>
                    <a:pt x="4024" y="25412"/>
                    <a:pt x="4047" y="25422"/>
                    <a:pt x="4070" y="25422"/>
                  </a:cubicBezTo>
                  <a:cubicBezTo>
                    <a:pt x="4142" y="25422"/>
                    <a:pt x="4213" y="25328"/>
                    <a:pt x="4318" y="25268"/>
                  </a:cubicBezTo>
                  <a:cubicBezTo>
                    <a:pt x="4039" y="25189"/>
                    <a:pt x="4497" y="24791"/>
                    <a:pt x="4616" y="24532"/>
                  </a:cubicBezTo>
                  <a:lnTo>
                    <a:pt x="4616" y="24532"/>
                  </a:lnTo>
                  <a:cubicBezTo>
                    <a:pt x="4696" y="24592"/>
                    <a:pt x="4716" y="24691"/>
                    <a:pt x="4497" y="24910"/>
                  </a:cubicBezTo>
                  <a:cubicBezTo>
                    <a:pt x="4875" y="24791"/>
                    <a:pt x="4556" y="24373"/>
                    <a:pt x="4895" y="24214"/>
                  </a:cubicBezTo>
                  <a:lnTo>
                    <a:pt x="4895" y="24214"/>
                  </a:lnTo>
                  <a:cubicBezTo>
                    <a:pt x="4855" y="24273"/>
                    <a:pt x="4815" y="24313"/>
                    <a:pt x="4835" y="24353"/>
                  </a:cubicBezTo>
                  <a:cubicBezTo>
                    <a:pt x="4885" y="24202"/>
                    <a:pt x="5132" y="23968"/>
                    <a:pt x="5198" y="23968"/>
                  </a:cubicBezTo>
                  <a:cubicBezTo>
                    <a:pt x="5210" y="23968"/>
                    <a:pt x="5216" y="23976"/>
                    <a:pt x="5213" y="23995"/>
                  </a:cubicBezTo>
                  <a:lnTo>
                    <a:pt x="5173" y="24055"/>
                  </a:lnTo>
                  <a:cubicBezTo>
                    <a:pt x="5531" y="23696"/>
                    <a:pt x="6188" y="22881"/>
                    <a:pt x="6068" y="22662"/>
                  </a:cubicBezTo>
                  <a:lnTo>
                    <a:pt x="6068" y="22662"/>
                  </a:lnTo>
                  <a:cubicBezTo>
                    <a:pt x="6108" y="22682"/>
                    <a:pt x="6228" y="22901"/>
                    <a:pt x="6248" y="22940"/>
                  </a:cubicBezTo>
                  <a:lnTo>
                    <a:pt x="6267" y="22125"/>
                  </a:lnTo>
                  <a:cubicBezTo>
                    <a:pt x="6327" y="22045"/>
                    <a:pt x="6387" y="21985"/>
                    <a:pt x="6447" y="21906"/>
                  </a:cubicBezTo>
                  <a:cubicBezTo>
                    <a:pt x="6645" y="22005"/>
                    <a:pt x="6864" y="22125"/>
                    <a:pt x="6725" y="22403"/>
                  </a:cubicBezTo>
                  <a:cubicBezTo>
                    <a:pt x="6825" y="22324"/>
                    <a:pt x="6944" y="22224"/>
                    <a:pt x="7063" y="21985"/>
                  </a:cubicBezTo>
                  <a:lnTo>
                    <a:pt x="7063" y="21985"/>
                  </a:lnTo>
                  <a:cubicBezTo>
                    <a:pt x="7044" y="22000"/>
                    <a:pt x="7015" y="22006"/>
                    <a:pt x="6982" y="22006"/>
                  </a:cubicBezTo>
                  <a:cubicBezTo>
                    <a:pt x="6878" y="22006"/>
                    <a:pt x="6739" y="21942"/>
                    <a:pt x="6785" y="21866"/>
                  </a:cubicBezTo>
                  <a:cubicBezTo>
                    <a:pt x="7141" y="21767"/>
                    <a:pt x="7005" y="21786"/>
                    <a:pt x="7396" y="21610"/>
                  </a:cubicBezTo>
                  <a:lnTo>
                    <a:pt x="7396" y="21610"/>
                  </a:lnTo>
                  <a:cubicBezTo>
                    <a:pt x="7387" y="21614"/>
                    <a:pt x="7378" y="21615"/>
                    <a:pt x="7369" y="21615"/>
                  </a:cubicBezTo>
                  <a:cubicBezTo>
                    <a:pt x="7260" y="21615"/>
                    <a:pt x="7155" y="21356"/>
                    <a:pt x="7282" y="21229"/>
                  </a:cubicBezTo>
                  <a:lnTo>
                    <a:pt x="7282" y="21229"/>
                  </a:lnTo>
                  <a:cubicBezTo>
                    <a:pt x="7302" y="21268"/>
                    <a:pt x="7510" y="21401"/>
                    <a:pt x="7502" y="21482"/>
                  </a:cubicBezTo>
                  <a:lnTo>
                    <a:pt x="7502" y="21482"/>
                  </a:lnTo>
                  <a:lnTo>
                    <a:pt x="7595" y="20940"/>
                  </a:lnTo>
                  <a:lnTo>
                    <a:pt x="7595" y="20940"/>
                  </a:lnTo>
                  <a:cubicBezTo>
                    <a:pt x="7591" y="21036"/>
                    <a:pt x="7714" y="21075"/>
                    <a:pt x="7829" y="21075"/>
                  </a:cubicBezTo>
                  <a:cubicBezTo>
                    <a:pt x="7853" y="21075"/>
                    <a:pt x="7877" y="21073"/>
                    <a:pt x="7899" y="21070"/>
                  </a:cubicBezTo>
                  <a:cubicBezTo>
                    <a:pt x="7819" y="21070"/>
                    <a:pt x="8177" y="20752"/>
                    <a:pt x="8257" y="20632"/>
                  </a:cubicBezTo>
                  <a:lnTo>
                    <a:pt x="8257" y="20632"/>
                  </a:lnTo>
                  <a:lnTo>
                    <a:pt x="8058" y="20732"/>
                  </a:lnTo>
                  <a:cubicBezTo>
                    <a:pt x="8456" y="20334"/>
                    <a:pt x="8098" y="20055"/>
                    <a:pt x="8476" y="19638"/>
                  </a:cubicBezTo>
                  <a:cubicBezTo>
                    <a:pt x="8476" y="19712"/>
                    <a:pt x="8576" y="19887"/>
                    <a:pt x="8710" y="19887"/>
                  </a:cubicBezTo>
                  <a:cubicBezTo>
                    <a:pt x="8755" y="19887"/>
                    <a:pt x="8804" y="19867"/>
                    <a:pt x="8854" y="19817"/>
                  </a:cubicBezTo>
                  <a:cubicBezTo>
                    <a:pt x="8854" y="19717"/>
                    <a:pt x="8794" y="19459"/>
                    <a:pt x="8794" y="19180"/>
                  </a:cubicBezTo>
                  <a:cubicBezTo>
                    <a:pt x="8914" y="19021"/>
                    <a:pt x="9053" y="18862"/>
                    <a:pt x="9192" y="18703"/>
                  </a:cubicBezTo>
                  <a:lnTo>
                    <a:pt x="9192" y="18703"/>
                  </a:lnTo>
                  <a:cubicBezTo>
                    <a:pt x="9172" y="19041"/>
                    <a:pt x="9133" y="19399"/>
                    <a:pt x="9073" y="19618"/>
                  </a:cubicBezTo>
                  <a:cubicBezTo>
                    <a:pt x="9272" y="19518"/>
                    <a:pt x="9192" y="19658"/>
                    <a:pt x="9391" y="19399"/>
                  </a:cubicBezTo>
                  <a:cubicBezTo>
                    <a:pt x="9396" y="19398"/>
                    <a:pt x="9400" y="19398"/>
                    <a:pt x="9404" y="19398"/>
                  </a:cubicBezTo>
                  <a:cubicBezTo>
                    <a:pt x="9500" y="19398"/>
                    <a:pt x="9369" y="19621"/>
                    <a:pt x="9312" y="19697"/>
                  </a:cubicBezTo>
                  <a:lnTo>
                    <a:pt x="9829" y="19160"/>
                  </a:lnTo>
                  <a:cubicBezTo>
                    <a:pt x="9670" y="19081"/>
                    <a:pt x="10048" y="18623"/>
                    <a:pt x="9928" y="18563"/>
                  </a:cubicBezTo>
                  <a:lnTo>
                    <a:pt x="9928" y="18563"/>
                  </a:lnTo>
                  <a:lnTo>
                    <a:pt x="9550" y="19280"/>
                  </a:lnTo>
                  <a:cubicBezTo>
                    <a:pt x="9391" y="19180"/>
                    <a:pt x="9471" y="18603"/>
                    <a:pt x="9829" y="18225"/>
                  </a:cubicBezTo>
                  <a:cubicBezTo>
                    <a:pt x="9837" y="18223"/>
                    <a:pt x="9845" y="18222"/>
                    <a:pt x="9852" y="18222"/>
                  </a:cubicBezTo>
                  <a:cubicBezTo>
                    <a:pt x="9971" y="18222"/>
                    <a:pt x="9992" y="18506"/>
                    <a:pt x="10048" y="18543"/>
                  </a:cubicBezTo>
                  <a:cubicBezTo>
                    <a:pt x="10048" y="18444"/>
                    <a:pt x="10286" y="18086"/>
                    <a:pt x="10346" y="18086"/>
                  </a:cubicBezTo>
                  <a:lnTo>
                    <a:pt x="10267" y="18305"/>
                  </a:lnTo>
                  <a:cubicBezTo>
                    <a:pt x="10505" y="18126"/>
                    <a:pt x="10406" y="17807"/>
                    <a:pt x="10744" y="17648"/>
                  </a:cubicBezTo>
                  <a:cubicBezTo>
                    <a:pt x="10844" y="17568"/>
                    <a:pt x="11162" y="17529"/>
                    <a:pt x="11082" y="17449"/>
                  </a:cubicBezTo>
                  <a:cubicBezTo>
                    <a:pt x="10923" y="17449"/>
                    <a:pt x="10665" y="17330"/>
                    <a:pt x="10485" y="17171"/>
                  </a:cubicBezTo>
                  <a:cubicBezTo>
                    <a:pt x="10585" y="17071"/>
                    <a:pt x="10665" y="16972"/>
                    <a:pt x="10764" y="16852"/>
                  </a:cubicBezTo>
                  <a:lnTo>
                    <a:pt x="10804" y="16912"/>
                  </a:lnTo>
                  <a:lnTo>
                    <a:pt x="10844" y="16852"/>
                  </a:lnTo>
                  <a:lnTo>
                    <a:pt x="10804" y="16812"/>
                  </a:lnTo>
                  <a:cubicBezTo>
                    <a:pt x="10883" y="16713"/>
                    <a:pt x="10983" y="16613"/>
                    <a:pt x="11062" y="16494"/>
                  </a:cubicBezTo>
                  <a:cubicBezTo>
                    <a:pt x="11198" y="16572"/>
                    <a:pt x="11126" y="16933"/>
                    <a:pt x="11288" y="16933"/>
                  </a:cubicBezTo>
                  <a:cubicBezTo>
                    <a:pt x="11292" y="16933"/>
                    <a:pt x="11297" y="16932"/>
                    <a:pt x="11301" y="16932"/>
                  </a:cubicBezTo>
                  <a:cubicBezTo>
                    <a:pt x="11261" y="16892"/>
                    <a:pt x="11281" y="16773"/>
                    <a:pt x="11301" y="16713"/>
                  </a:cubicBezTo>
                  <a:cubicBezTo>
                    <a:pt x="11318" y="16704"/>
                    <a:pt x="11332" y="16701"/>
                    <a:pt x="11343" y="16701"/>
                  </a:cubicBezTo>
                  <a:cubicBezTo>
                    <a:pt x="11383" y="16701"/>
                    <a:pt x="11397" y="16739"/>
                    <a:pt x="11426" y="16739"/>
                  </a:cubicBezTo>
                  <a:cubicBezTo>
                    <a:pt x="11448" y="16739"/>
                    <a:pt x="11480" y="16716"/>
                    <a:pt x="11540" y="16633"/>
                  </a:cubicBezTo>
                  <a:cubicBezTo>
                    <a:pt x="11468" y="16518"/>
                    <a:pt x="11699" y="16350"/>
                    <a:pt x="11680" y="16350"/>
                  </a:cubicBezTo>
                  <a:cubicBezTo>
                    <a:pt x="11673" y="16350"/>
                    <a:pt x="11629" y="16374"/>
                    <a:pt x="11520" y="16434"/>
                  </a:cubicBezTo>
                  <a:cubicBezTo>
                    <a:pt x="11639" y="16196"/>
                    <a:pt x="11719" y="16255"/>
                    <a:pt x="11918" y="15997"/>
                  </a:cubicBezTo>
                  <a:cubicBezTo>
                    <a:pt x="11819" y="15997"/>
                    <a:pt x="11799" y="15798"/>
                    <a:pt x="11838" y="15599"/>
                  </a:cubicBezTo>
                  <a:cubicBezTo>
                    <a:pt x="11898" y="15499"/>
                    <a:pt x="11978" y="15420"/>
                    <a:pt x="12057" y="15320"/>
                  </a:cubicBezTo>
                  <a:lnTo>
                    <a:pt x="12077" y="15320"/>
                  </a:lnTo>
                  <a:cubicBezTo>
                    <a:pt x="12435" y="14922"/>
                    <a:pt x="12694" y="14743"/>
                    <a:pt x="13012" y="14365"/>
                  </a:cubicBezTo>
                  <a:cubicBezTo>
                    <a:pt x="13068" y="14351"/>
                    <a:pt x="13184" y="14278"/>
                    <a:pt x="13240" y="14278"/>
                  </a:cubicBezTo>
                  <a:cubicBezTo>
                    <a:pt x="13264" y="14278"/>
                    <a:pt x="13277" y="14290"/>
                    <a:pt x="13271" y="14325"/>
                  </a:cubicBezTo>
                  <a:cubicBezTo>
                    <a:pt x="13291" y="14246"/>
                    <a:pt x="13291" y="14166"/>
                    <a:pt x="13390" y="14047"/>
                  </a:cubicBezTo>
                  <a:cubicBezTo>
                    <a:pt x="13436" y="14027"/>
                    <a:pt x="13465" y="14018"/>
                    <a:pt x="13481" y="14018"/>
                  </a:cubicBezTo>
                  <a:cubicBezTo>
                    <a:pt x="13568" y="14018"/>
                    <a:pt x="13283" y="14272"/>
                    <a:pt x="13424" y="14272"/>
                  </a:cubicBezTo>
                  <a:cubicBezTo>
                    <a:pt x="13436" y="14272"/>
                    <a:pt x="13451" y="14270"/>
                    <a:pt x="13470" y="14266"/>
                  </a:cubicBezTo>
                  <a:cubicBezTo>
                    <a:pt x="13410" y="14186"/>
                    <a:pt x="13629" y="13868"/>
                    <a:pt x="13729" y="13649"/>
                  </a:cubicBezTo>
                  <a:cubicBezTo>
                    <a:pt x="13721" y="13647"/>
                    <a:pt x="13712" y="13646"/>
                    <a:pt x="13704" y="13646"/>
                  </a:cubicBezTo>
                  <a:cubicBezTo>
                    <a:pt x="13534" y="13646"/>
                    <a:pt x="13366" y="14037"/>
                    <a:pt x="13271" y="14246"/>
                  </a:cubicBezTo>
                  <a:cubicBezTo>
                    <a:pt x="13211" y="14186"/>
                    <a:pt x="13191" y="14107"/>
                    <a:pt x="13171" y="13987"/>
                  </a:cubicBezTo>
                  <a:cubicBezTo>
                    <a:pt x="13530" y="13569"/>
                    <a:pt x="13888" y="13151"/>
                    <a:pt x="14226" y="12754"/>
                  </a:cubicBezTo>
                  <a:cubicBezTo>
                    <a:pt x="14524" y="12515"/>
                    <a:pt x="15062" y="11759"/>
                    <a:pt x="15479" y="11401"/>
                  </a:cubicBezTo>
                  <a:cubicBezTo>
                    <a:pt x="15499" y="11321"/>
                    <a:pt x="15559" y="11222"/>
                    <a:pt x="15539" y="11162"/>
                  </a:cubicBezTo>
                  <a:cubicBezTo>
                    <a:pt x="15997" y="10625"/>
                    <a:pt x="16454" y="10087"/>
                    <a:pt x="16872" y="9570"/>
                  </a:cubicBezTo>
                  <a:cubicBezTo>
                    <a:pt x="16892" y="9590"/>
                    <a:pt x="16912" y="9590"/>
                    <a:pt x="16932" y="9610"/>
                  </a:cubicBezTo>
                  <a:lnTo>
                    <a:pt x="17051" y="9351"/>
                  </a:lnTo>
                  <a:cubicBezTo>
                    <a:pt x="17051" y="9351"/>
                    <a:pt x="17071" y="9331"/>
                    <a:pt x="17071" y="9331"/>
                  </a:cubicBezTo>
                  <a:cubicBezTo>
                    <a:pt x="17088" y="9348"/>
                    <a:pt x="17077" y="9420"/>
                    <a:pt x="17107" y="9420"/>
                  </a:cubicBezTo>
                  <a:cubicBezTo>
                    <a:pt x="17113" y="9420"/>
                    <a:pt x="17121" y="9418"/>
                    <a:pt x="17131" y="9411"/>
                  </a:cubicBezTo>
                  <a:cubicBezTo>
                    <a:pt x="17111" y="9371"/>
                    <a:pt x="17111" y="9331"/>
                    <a:pt x="17131" y="9272"/>
                  </a:cubicBezTo>
                  <a:cubicBezTo>
                    <a:pt x="17230" y="9152"/>
                    <a:pt x="17310" y="9033"/>
                    <a:pt x="17409" y="8914"/>
                  </a:cubicBezTo>
                  <a:lnTo>
                    <a:pt x="17429" y="8914"/>
                  </a:lnTo>
                  <a:cubicBezTo>
                    <a:pt x="17429" y="8894"/>
                    <a:pt x="17429" y="8894"/>
                    <a:pt x="17429" y="8894"/>
                  </a:cubicBezTo>
                  <a:cubicBezTo>
                    <a:pt x="17509" y="8794"/>
                    <a:pt x="17588" y="8695"/>
                    <a:pt x="17668" y="8615"/>
                  </a:cubicBezTo>
                  <a:cubicBezTo>
                    <a:pt x="17668" y="8595"/>
                    <a:pt x="17688" y="8595"/>
                    <a:pt x="17708" y="8575"/>
                  </a:cubicBezTo>
                  <a:cubicBezTo>
                    <a:pt x="17708" y="8555"/>
                    <a:pt x="17748" y="8536"/>
                    <a:pt x="17748" y="8496"/>
                  </a:cubicBezTo>
                  <a:cubicBezTo>
                    <a:pt x="20255" y="5472"/>
                    <a:pt x="22264" y="2905"/>
                    <a:pt x="23040" y="1711"/>
                  </a:cubicBezTo>
                  <a:lnTo>
                    <a:pt x="23179" y="1651"/>
                  </a:lnTo>
                  <a:cubicBezTo>
                    <a:pt x="23159" y="1651"/>
                    <a:pt x="23120" y="1632"/>
                    <a:pt x="23100" y="1632"/>
                  </a:cubicBezTo>
                  <a:cubicBezTo>
                    <a:pt x="23199" y="1453"/>
                    <a:pt x="23279" y="1313"/>
                    <a:pt x="23338" y="1214"/>
                  </a:cubicBezTo>
                  <a:cubicBezTo>
                    <a:pt x="23338" y="1214"/>
                    <a:pt x="23060" y="1114"/>
                    <a:pt x="22742" y="975"/>
                  </a:cubicBezTo>
                  <a:cubicBezTo>
                    <a:pt x="22662" y="836"/>
                    <a:pt x="22602" y="677"/>
                    <a:pt x="22682" y="577"/>
                  </a:cubicBezTo>
                  <a:lnTo>
                    <a:pt x="22682" y="577"/>
                  </a:lnTo>
                  <a:cubicBezTo>
                    <a:pt x="22664" y="583"/>
                    <a:pt x="22647" y="585"/>
                    <a:pt x="22629" y="585"/>
                  </a:cubicBezTo>
                  <a:cubicBezTo>
                    <a:pt x="22587" y="585"/>
                    <a:pt x="22545" y="571"/>
                    <a:pt x="22503" y="557"/>
                  </a:cubicBezTo>
                  <a:cubicBezTo>
                    <a:pt x="22483" y="537"/>
                    <a:pt x="22463" y="537"/>
                    <a:pt x="22423" y="517"/>
                  </a:cubicBezTo>
                  <a:lnTo>
                    <a:pt x="22403" y="497"/>
                  </a:lnTo>
                  <a:lnTo>
                    <a:pt x="22383" y="478"/>
                  </a:lnTo>
                  <a:lnTo>
                    <a:pt x="22324" y="438"/>
                  </a:lnTo>
                  <a:cubicBezTo>
                    <a:pt x="22145" y="338"/>
                    <a:pt x="21906" y="179"/>
                    <a:pt x="21747" y="80"/>
                  </a:cubicBezTo>
                  <a:cubicBezTo>
                    <a:pt x="21727" y="60"/>
                    <a:pt x="21687" y="60"/>
                    <a:pt x="21667" y="40"/>
                  </a:cubicBezTo>
                  <a:cubicBezTo>
                    <a:pt x="21647" y="20"/>
                    <a:pt x="21647" y="0"/>
                    <a:pt x="216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10"/>
          <p:cNvGrpSpPr/>
          <p:nvPr/>
        </p:nvGrpSpPr>
        <p:grpSpPr>
          <a:xfrm flipH="1" rot="5400000">
            <a:off x="5292919" y="404337"/>
            <a:ext cx="778246" cy="1330309"/>
            <a:chOff x="478350" y="474400"/>
            <a:chExt cx="344250" cy="588450"/>
          </a:xfrm>
        </p:grpSpPr>
        <p:sp>
          <p:nvSpPr>
            <p:cNvPr id="835" name="Google Shape;835;p10"/>
            <p:cNvSpPr/>
            <p:nvPr/>
          </p:nvSpPr>
          <p:spPr>
            <a:xfrm>
              <a:off x="478350" y="590800"/>
              <a:ext cx="58225" cy="311400"/>
            </a:xfrm>
            <a:custGeom>
              <a:rect b="b" l="l" r="r" t="t"/>
              <a:pathLst>
                <a:path extrusionOk="0" h="12456" w="2329">
                  <a:moveTo>
                    <a:pt x="1991" y="11421"/>
                  </a:moveTo>
                  <a:cubicBezTo>
                    <a:pt x="1851" y="10565"/>
                    <a:pt x="1652" y="9809"/>
                    <a:pt x="1493" y="9013"/>
                  </a:cubicBezTo>
                  <a:cubicBezTo>
                    <a:pt x="1175" y="8695"/>
                    <a:pt x="1314" y="8237"/>
                    <a:pt x="1195" y="7859"/>
                  </a:cubicBezTo>
                  <a:cubicBezTo>
                    <a:pt x="1155" y="7760"/>
                    <a:pt x="1095" y="7700"/>
                    <a:pt x="1075" y="7621"/>
                  </a:cubicBezTo>
                  <a:cubicBezTo>
                    <a:pt x="1035" y="7342"/>
                    <a:pt x="1055" y="7083"/>
                    <a:pt x="1016" y="6904"/>
                  </a:cubicBezTo>
                  <a:cubicBezTo>
                    <a:pt x="956" y="6646"/>
                    <a:pt x="916" y="6447"/>
                    <a:pt x="876" y="6208"/>
                  </a:cubicBezTo>
                  <a:cubicBezTo>
                    <a:pt x="817" y="5930"/>
                    <a:pt x="837" y="5651"/>
                    <a:pt x="817" y="5353"/>
                  </a:cubicBezTo>
                  <a:cubicBezTo>
                    <a:pt x="817" y="5193"/>
                    <a:pt x="737" y="5074"/>
                    <a:pt x="757" y="4935"/>
                  </a:cubicBezTo>
                  <a:cubicBezTo>
                    <a:pt x="757" y="4815"/>
                    <a:pt x="837" y="4696"/>
                    <a:pt x="837" y="4577"/>
                  </a:cubicBezTo>
                  <a:cubicBezTo>
                    <a:pt x="856" y="4378"/>
                    <a:pt x="757" y="4139"/>
                    <a:pt x="757" y="3940"/>
                  </a:cubicBezTo>
                  <a:cubicBezTo>
                    <a:pt x="757" y="3860"/>
                    <a:pt x="837" y="3781"/>
                    <a:pt x="856" y="3701"/>
                  </a:cubicBezTo>
                  <a:cubicBezTo>
                    <a:pt x="856" y="3622"/>
                    <a:pt x="777" y="3502"/>
                    <a:pt x="777" y="3442"/>
                  </a:cubicBezTo>
                  <a:cubicBezTo>
                    <a:pt x="797" y="3363"/>
                    <a:pt x="916" y="3283"/>
                    <a:pt x="876" y="3204"/>
                  </a:cubicBezTo>
                  <a:cubicBezTo>
                    <a:pt x="856" y="3064"/>
                    <a:pt x="837" y="2905"/>
                    <a:pt x="797" y="2766"/>
                  </a:cubicBezTo>
                  <a:cubicBezTo>
                    <a:pt x="936" y="2348"/>
                    <a:pt x="1035" y="1672"/>
                    <a:pt x="1075" y="1194"/>
                  </a:cubicBezTo>
                  <a:cubicBezTo>
                    <a:pt x="1075" y="1135"/>
                    <a:pt x="956" y="1135"/>
                    <a:pt x="996" y="1035"/>
                  </a:cubicBezTo>
                  <a:cubicBezTo>
                    <a:pt x="1155" y="677"/>
                    <a:pt x="976" y="438"/>
                    <a:pt x="1135" y="80"/>
                  </a:cubicBezTo>
                  <a:cubicBezTo>
                    <a:pt x="837" y="0"/>
                    <a:pt x="876" y="299"/>
                    <a:pt x="757" y="597"/>
                  </a:cubicBezTo>
                  <a:cubicBezTo>
                    <a:pt x="717" y="717"/>
                    <a:pt x="558" y="756"/>
                    <a:pt x="538" y="776"/>
                  </a:cubicBezTo>
                  <a:cubicBezTo>
                    <a:pt x="518" y="796"/>
                    <a:pt x="578" y="836"/>
                    <a:pt x="558" y="876"/>
                  </a:cubicBezTo>
                  <a:cubicBezTo>
                    <a:pt x="558" y="876"/>
                    <a:pt x="538" y="955"/>
                    <a:pt x="518" y="995"/>
                  </a:cubicBezTo>
                  <a:cubicBezTo>
                    <a:pt x="419" y="1174"/>
                    <a:pt x="439" y="1274"/>
                    <a:pt x="399" y="1433"/>
                  </a:cubicBezTo>
                  <a:cubicBezTo>
                    <a:pt x="399" y="1513"/>
                    <a:pt x="319" y="1552"/>
                    <a:pt x="299" y="1632"/>
                  </a:cubicBezTo>
                  <a:cubicBezTo>
                    <a:pt x="260" y="1811"/>
                    <a:pt x="279" y="2149"/>
                    <a:pt x="260" y="2249"/>
                  </a:cubicBezTo>
                  <a:cubicBezTo>
                    <a:pt x="260" y="2308"/>
                    <a:pt x="180" y="2388"/>
                    <a:pt x="160" y="2448"/>
                  </a:cubicBezTo>
                  <a:cubicBezTo>
                    <a:pt x="120" y="2746"/>
                    <a:pt x="80" y="3064"/>
                    <a:pt x="61" y="3363"/>
                  </a:cubicBezTo>
                  <a:cubicBezTo>
                    <a:pt x="41" y="3482"/>
                    <a:pt x="100" y="3622"/>
                    <a:pt x="100" y="3761"/>
                  </a:cubicBezTo>
                  <a:cubicBezTo>
                    <a:pt x="100" y="3840"/>
                    <a:pt x="21" y="3940"/>
                    <a:pt x="1" y="4000"/>
                  </a:cubicBezTo>
                  <a:cubicBezTo>
                    <a:pt x="1" y="4099"/>
                    <a:pt x="21" y="4179"/>
                    <a:pt x="21" y="4258"/>
                  </a:cubicBezTo>
                  <a:cubicBezTo>
                    <a:pt x="21" y="4855"/>
                    <a:pt x="41" y="5372"/>
                    <a:pt x="41" y="5830"/>
                  </a:cubicBezTo>
                  <a:cubicBezTo>
                    <a:pt x="41" y="6029"/>
                    <a:pt x="1" y="6208"/>
                    <a:pt x="21" y="6387"/>
                  </a:cubicBezTo>
                  <a:cubicBezTo>
                    <a:pt x="41" y="6566"/>
                    <a:pt x="120" y="6765"/>
                    <a:pt x="180" y="6944"/>
                  </a:cubicBezTo>
                  <a:cubicBezTo>
                    <a:pt x="260" y="7282"/>
                    <a:pt x="319" y="7521"/>
                    <a:pt x="399" y="7800"/>
                  </a:cubicBezTo>
                  <a:cubicBezTo>
                    <a:pt x="439" y="7919"/>
                    <a:pt x="538" y="8337"/>
                    <a:pt x="538" y="8496"/>
                  </a:cubicBezTo>
                  <a:cubicBezTo>
                    <a:pt x="538" y="8556"/>
                    <a:pt x="478" y="8576"/>
                    <a:pt x="498" y="8675"/>
                  </a:cubicBezTo>
                  <a:cubicBezTo>
                    <a:pt x="518" y="8775"/>
                    <a:pt x="598" y="8854"/>
                    <a:pt x="638" y="8974"/>
                  </a:cubicBezTo>
                  <a:cubicBezTo>
                    <a:pt x="677" y="9093"/>
                    <a:pt x="697" y="9232"/>
                    <a:pt x="737" y="9352"/>
                  </a:cubicBezTo>
                  <a:cubicBezTo>
                    <a:pt x="797" y="9590"/>
                    <a:pt x="936" y="9809"/>
                    <a:pt x="996" y="10048"/>
                  </a:cubicBezTo>
                  <a:cubicBezTo>
                    <a:pt x="1155" y="10665"/>
                    <a:pt x="1274" y="11321"/>
                    <a:pt x="1593" y="11958"/>
                  </a:cubicBezTo>
                  <a:cubicBezTo>
                    <a:pt x="1831" y="11958"/>
                    <a:pt x="1851" y="12356"/>
                    <a:pt x="2030" y="12455"/>
                  </a:cubicBezTo>
                  <a:cubicBezTo>
                    <a:pt x="2249" y="12376"/>
                    <a:pt x="2090" y="12137"/>
                    <a:pt x="2090" y="11958"/>
                  </a:cubicBezTo>
                  <a:cubicBezTo>
                    <a:pt x="2030" y="11859"/>
                    <a:pt x="2329" y="11918"/>
                    <a:pt x="2189" y="11779"/>
                  </a:cubicBezTo>
                  <a:cubicBezTo>
                    <a:pt x="2170" y="11600"/>
                    <a:pt x="2070" y="11520"/>
                    <a:pt x="1991" y="114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0"/>
            <p:cNvSpPr/>
            <p:nvPr/>
          </p:nvSpPr>
          <p:spPr>
            <a:xfrm>
              <a:off x="549975" y="474400"/>
              <a:ext cx="272625" cy="588450"/>
            </a:xfrm>
            <a:custGeom>
              <a:rect b="b" l="l" r="r" t="t"/>
              <a:pathLst>
                <a:path extrusionOk="0" h="23538" w="10905">
                  <a:moveTo>
                    <a:pt x="3901" y="20494"/>
                  </a:moveTo>
                  <a:cubicBezTo>
                    <a:pt x="3960" y="20554"/>
                    <a:pt x="4020" y="20534"/>
                    <a:pt x="4060" y="20573"/>
                  </a:cubicBezTo>
                  <a:cubicBezTo>
                    <a:pt x="4279" y="20713"/>
                    <a:pt x="4378" y="20872"/>
                    <a:pt x="4498" y="20951"/>
                  </a:cubicBezTo>
                  <a:cubicBezTo>
                    <a:pt x="4597" y="21031"/>
                    <a:pt x="4637" y="21031"/>
                    <a:pt x="4677" y="21051"/>
                  </a:cubicBezTo>
                  <a:cubicBezTo>
                    <a:pt x="4716" y="21071"/>
                    <a:pt x="4677" y="21111"/>
                    <a:pt x="4716" y="21131"/>
                  </a:cubicBezTo>
                  <a:cubicBezTo>
                    <a:pt x="5074" y="21409"/>
                    <a:pt x="5532" y="21688"/>
                    <a:pt x="5910" y="21926"/>
                  </a:cubicBezTo>
                  <a:cubicBezTo>
                    <a:pt x="6010" y="21966"/>
                    <a:pt x="6129" y="22086"/>
                    <a:pt x="6228" y="22165"/>
                  </a:cubicBezTo>
                  <a:cubicBezTo>
                    <a:pt x="6348" y="22245"/>
                    <a:pt x="6487" y="22324"/>
                    <a:pt x="6626" y="22384"/>
                  </a:cubicBezTo>
                  <a:cubicBezTo>
                    <a:pt x="7104" y="22603"/>
                    <a:pt x="7641" y="22722"/>
                    <a:pt x="8019" y="22842"/>
                  </a:cubicBezTo>
                  <a:cubicBezTo>
                    <a:pt x="8059" y="22861"/>
                    <a:pt x="8039" y="22901"/>
                    <a:pt x="8079" y="22921"/>
                  </a:cubicBezTo>
                  <a:cubicBezTo>
                    <a:pt x="8119" y="22941"/>
                    <a:pt x="8139" y="22901"/>
                    <a:pt x="8198" y="22901"/>
                  </a:cubicBezTo>
                  <a:cubicBezTo>
                    <a:pt x="8616" y="23041"/>
                    <a:pt x="8934" y="23080"/>
                    <a:pt x="9312" y="23160"/>
                  </a:cubicBezTo>
                  <a:cubicBezTo>
                    <a:pt x="9611" y="23240"/>
                    <a:pt x="9909" y="23438"/>
                    <a:pt x="10228" y="23359"/>
                  </a:cubicBezTo>
                  <a:cubicBezTo>
                    <a:pt x="10367" y="23538"/>
                    <a:pt x="10586" y="23498"/>
                    <a:pt x="10765" y="23399"/>
                  </a:cubicBezTo>
                  <a:cubicBezTo>
                    <a:pt x="10745" y="23160"/>
                    <a:pt x="10884" y="23041"/>
                    <a:pt x="10904" y="22682"/>
                  </a:cubicBezTo>
                  <a:cubicBezTo>
                    <a:pt x="10864" y="22424"/>
                    <a:pt x="10566" y="22424"/>
                    <a:pt x="10446" y="22205"/>
                  </a:cubicBezTo>
                  <a:cubicBezTo>
                    <a:pt x="10327" y="22304"/>
                    <a:pt x="10248" y="22145"/>
                    <a:pt x="10168" y="22145"/>
                  </a:cubicBezTo>
                  <a:cubicBezTo>
                    <a:pt x="10088" y="22145"/>
                    <a:pt x="10009" y="22185"/>
                    <a:pt x="9929" y="22185"/>
                  </a:cubicBezTo>
                  <a:cubicBezTo>
                    <a:pt x="9671" y="22205"/>
                    <a:pt x="9511" y="22066"/>
                    <a:pt x="9332" y="22006"/>
                  </a:cubicBezTo>
                  <a:cubicBezTo>
                    <a:pt x="9113" y="21966"/>
                    <a:pt x="8875" y="21946"/>
                    <a:pt x="8656" y="21887"/>
                  </a:cubicBezTo>
                  <a:cubicBezTo>
                    <a:pt x="8497" y="21867"/>
                    <a:pt x="8278" y="21747"/>
                    <a:pt x="8119" y="21747"/>
                  </a:cubicBezTo>
                  <a:cubicBezTo>
                    <a:pt x="8119" y="21747"/>
                    <a:pt x="8059" y="21827"/>
                    <a:pt x="8039" y="21827"/>
                  </a:cubicBezTo>
                  <a:cubicBezTo>
                    <a:pt x="7920" y="21867"/>
                    <a:pt x="7860" y="21688"/>
                    <a:pt x="7780" y="21648"/>
                  </a:cubicBezTo>
                  <a:cubicBezTo>
                    <a:pt x="7581" y="21548"/>
                    <a:pt x="7382" y="21509"/>
                    <a:pt x="7203" y="21429"/>
                  </a:cubicBezTo>
                  <a:cubicBezTo>
                    <a:pt x="6905" y="21310"/>
                    <a:pt x="6626" y="21210"/>
                    <a:pt x="6388" y="21031"/>
                  </a:cubicBezTo>
                  <a:cubicBezTo>
                    <a:pt x="6268" y="20932"/>
                    <a:pt x="6169" y="20772"/>
                    <a:pt x="6049" y="20693"/>
                  </a:cubicBezTo>
                  <a:cubicBezTo>
                    <a:pt x="5870" y="20554"/>
                    <a:pt x="5632" y="20474"/>
                    <a:pt x="5433" y="20355"/>
                  </a:cubicBezTo>
                  <a:cubicBezTo>
                    <a:pt x="4955" y="20096"/>
                    <a:pt x="4537" y="19778"/>
                    <a:pt x="4219" y="19320"/>
                  </a:cubicBezTo>
                  <a:cubicBezTo>
                    <a:pt x="4100" y="19280"/>
                    <a:pt x="3980" y="19201"/>
                    <a:pt x="3861" y="19141"/>
                  </a:cubicBezTo>
                  <a:cubicBezTo>
                    <a:pt x="3841" y="19022"/>
                    <a:pt x="3761" y="19002"/>
                    <a:pt x="3682" y="18922"/>
                  </a:cubicBezTo>
                  <a:cubicBezTo>
                    <a:pt x="3582" y="18823"/>
                    <a:pt x="3483" y="18683"/>
                    <a:pt x="3363" y="18544"/>
                  </a:cubicBezTo>
                  <a:cubicBezTo>
                    <a:pt x="3264" y="18405"/>
                    <a:pt x="3145" y="18265"/>
                    <a:pt x="3005" y="18146"/>
                  </a:cubicBezTo>
                  <a:cubicBezTo>
                    <a:pt x="3025" y="17828"/>
                    <a:pt x="2846" y="17629"/>
                    <a:pt x="2667" y="17410"/>
                  </a:cubicBezTo>
                  <a:cubicBezTo>
                    <a:pt x="2428" y="17171"/>
                    <a:pt x="2150" y="16714"/>
                    <a:pt x="2010" y="16455"/>
                  </a:cubicBezTo>
                  <a:cubicBezTo>
                    <a:pt x="1971" y="16395"/>
                    <a:pt x="2030" y="16355"/>
                    <a:pt x="2010" y="16336"/>
                  </a:cubicBezTo>
                  <a:cubicBezTo>
                    <a:pt x="1951" y="16196"/>
                    <a:pt x="1871" y="16057"/>
                    <a:pt x="1812" y="15918"/>
                  </a:cubicBezTo>
                  <a:cubicBezTo>
                    <a:pt x="1672" y="15540"/>
                    <a:pt x="1573" y="15142"/>
                    <a:pt x="1414" y="14784"/>
                  </a:cubicBezTo>
                  <a:cubicBezTo>
                    <a:pt x="1553" y="14644"/>
                    <a:pt x="1354" y="14505"/>
                    <a:pt x="1334" y="14386"/>
                  </a:cubicBezTo>
                  <a:cubicBezTo>
                    <a:pt x="1274" y="14107"/>
                    <a:pt x="1274" y="13848"/>
                    <a:pt x="1215" y="13570"/>
                  </a:cubicBezTo>
                  <a:cubicBezTo>
                    <a:pt x="1155" y="13331"/>
                    <a:pt x="1155" y="13132"/>
                    <a:pt x="1155" y="12933"/>
                  </a:cubicBezTo>
                  <a:cubicBezTo>
                    <a:pt x="1115" y="12555"/>
                    <a:pt x="1036" y="12277"/>
                    <a:pt x="996" y="11978"/>
                  </a:cubicBezTo>
                  <a:cubicBezTo>
                    <a:pt x="976" y="11859"/>
                    <a:pt x="1016" y="11759"/>
                    <a:pt x="996" y="11660"/>
                  </a:cubicBezTo>
                  <a:cubicBezTo>
                    <a:pt x="976" y="11560"/>
                    <a:pt x="896" y="11461"/>
                    <a:pt x="896" y="11361"/>
                  </a:cubicBezTo>
                  <a:cubicBezTo>
                    <a:pt x="896" y="11282"/>
                    <a:pt x="936" y="11182"/>
                    <a:pt x="956" y="11083"/>
                  </a:cubicBezTo>
                  <a:cubicBezTo>
                    <a:pt x="956" y="10884"/>
                    <a:pt x="956" y="10685"/>
                    <a:pt x="916" y="10566"/>
                  </a:cubicBezTo>
                  <a:cubicBezTo>
                    <a:pt x="916" y="10506"/>
                    <a:pt x="936" y="10387"/>
                    <a:pt x="936" y="10387"/>
                  </a:cubicBezTo>
                  <a:cubicBezTo>
                    <a:pt x="916" y="10227"/>
                    <a:pt x="856" y="10088"/>
                    <a:pt x="856" y="9949"/>
                  </a:cubicBezTo>
                  <a:cubicBezTo>
                    <a:pt x="876" y="9849"/>
                    <a:pt x="956" y="9750"/>
                    <a:pt x="956" y="9630"/>
                  </a:cubicBezTo>
                  <a:cubicBezTo>
                    <a:pt x="956" y="9451"/>
                    <a:pt x="856" y="9233"/>
                    <a:pt x="856" y="9054"/>
                  </a:cubicBezTo>
                  <a:cubicBezTo>
                    <a:pt x="856" y="8755"/>
                    <a:pt x="996" y="8496"/>
                    <a:pt x="956" y="8238"/>
                  </a:cubicBezTo>
                  <a:cubicBezTo>
                    <a:pt x="717" y="8158"/>
                    <a:pt x="996" y="8178"/>
                    <a:pt x="1016" y="8138"/>
                  </a:cubicBezTo>
                  <a:cubicBezTo>
                    <a:pt x="1036" y="8098"/>
                    <a:pt x="996" y="7979"/>
                    <a:pt x="1016" y="7919"/>
                  </a:cubicBezTo>
                  <a:cubicBezTo>
                    <a:pt x="1055" y="7621"/>
                    <a:pt x="1055" y="7263"/>
                    <a:pt x="976" y="7084"/>
                  </a:cubicBezTo>
                  <a:cubicBezTo>
                    <a:pt x="1155" y="6447"/>
                    <a:pt x="1394" y="5552"/>
                    <a:pt x="1235" y="4915"/>
                  </a:cubicBezTo>
                  <a:cubicBezTo>
                    <a:pt x="1354" y="4915"/>
                    <a:pt x="1294" y="4796"/>
                    <a:pt x="1294" y="4756"/>
                  </a:cubicBezTo>
                  <a:cubicBezTo>
                    <a:pt x="1374" y="4477"/>
                    <a:pt x="1573" y="4239"/>
                    <a:pt x="1652" y="4060"/>
                  </a:cubicBezTo>
                  <a:cubicBezTo>
                    <a:pt x="1672" y="4000"/>
                    <a:pt x="1652" y="3920"/>
                    <a:pt x="1692" y="3861"/>
                  </a:cubicBezTo>
                  <a:cubicBezTo>
                    <a:pt x="1871" y="3542"/>
                    <a:pt x="2090" y="3224"/>
                    <a:pt x="2269" y="2886"/>
                  </a:cubicBezTo>
                  <a:cubicBezTo>
                    <a:pt x="2349" y="2727"/>
                    <a:pt x="2408" y="2528"/>
                    <a:pt x="2508" y="2289"/>
                  </a:cubicBezTo>
                  <a:cubicBezTo>
                    <a:pt x="2548" y="2189"/>
                    <a:pt x="2607" y="2110"/>
                    <a:pt x="2627" y="2090"/>
                  </a:cubicBezTo>
                  <a:cubicBezTo>
                    <a:pt x="2667" y="2030"/>
                    <a:pt x="2687" y="1951"/>
                    <a:pt x="2727" y="1871"/>
                  </a:cubicBezTo>
                  <a:cubicBezTo>
                    <a:pt x="2806" y="1592"/>
                    <a:pt x="3025" y="1354"/>
                    <a:pt x="3125" y="1115"/>
                  </a:cubicBezTo>
                  <a:cubicBezTo>
                    <a:pt x="3145" y="1075"/>
                    <a:pt x="3125" y="996"/>
                    <a:pt x="3145" y="936"/>
                  </a:cubicBezTo>
                  <a:cubicBezTo>
                    <a:pt x="3184" y="797"/>
                    <a:pt x="3264" y="677"/>
                    <a:pt x="3284" y="618"/>
                  </a:cubicBezTo>
                  <a:cubicBezTo>
                    <a:pt x="3284" y="478"/>
                    <a:pt x="3423" y="399"/>
                    <a:pt x="3383" y="259"/>
                  </a:cubicBezTo>
                  <a:cubicBezTo>
                    <a:pt x="3483" y="299"/>
                    <a:pt x="3622" y="80"/>
                    <a:pt x="3463" y="1"/>
                  </a:cubicBezTo>
                  <a:cubicBezTo>
                    <a:pt x="3204" y="120"/>
                    <a:pt x="2985" y="498"/>
                    <a:pt x="2727" y="538"/>
                  </a:cubicBezTo>
                  <a:cubicBezTo>
                    <a:pt x="2806" y="836"/>
                    <a:pt x="2508" y="916"/>
                    <a:pt x="2309" y="1175"/>
                  </a:cubicBezTo>
                  <a:cubicBezTo>
                    <a:pt x="2249" y="1254"/>
                    <a:pt x="2229" y="1393"/>
                    <a:pt x="2150" y="1473"/>
                  </a:cubicBezTo>
                  <a:cubicBezTo>
                    <a:pt x="2070" y="1592"/>
                    <a:pt x="1931" y="1692"/>
                    <a:pt x="1871" y="1811"/>
                  </a:cubicBezTo>
                  <a:cubicBezTo>
                    <a:pt x="1812" y="1911"/>
                    <a:pt x="1812" y="2070"/>
                    <a:pt x="1772" y="2169"/>
                  </a:cubicBezTo>
                  <a:cubicBezTo>
                    <a:pt x="1613" y="2547"/>
                    <a:pt x="1354" y="2786"/>
                    <a:pt x="1374" y="3085"/>
                  </a:cubicBezTo>
                  <a:cubicBezTo>
                    <a:pt x="1215" y="3184"/>
                    <a:pt x="1274" y="3363"/>
                    <a:pt x="1274" y="3522"/>
                  </a:cubicBezTo>
                  <a:cubicBezTo>
                    <a:pt x="1155" y="3761"/>
                    <a:pt x="1175" y="3801"/>
                    <a:pt x="1115" y="3980"/>
                  </a:cubicBezTo>
                  <a:cubicBezTo>
                    <a:pt x="1215" y="4398"/>
                    <a:pt x="956" y="4696"/>
                    <a:pt x="797" y="5054"/>
                  </a:cubicBezTo>
                  <a:cubicBezTo>
                    <a:pt x="558" y="5572"/>
                    <a:pt x="518" y="6089"/>
                    <a:pt x="379" y="6467"/>
                  </a:cubicBezTo>
                  <a:cubicBezTo>
                    <a:pt x="478" y="6905"/>
                    <a:pt x="220" y="7323"/>
                    <a:pt x="339" y="7740"/>
                  </a:cubicBezTo>
                  <a:cubicBezTo>
                    <a:pt x="120" y="7860"/>
                    <a:pt x="100" y="8357"/>
                    <a:pt x="200" y="8556"/>
                  </a:cubicBezTo>
                  <a:cubicBezTo>
                    <a:pt x="1" y="8735"/>
                    <a:pt x="120" y="8994"/>
                    <a:pt x="100" y="9252"/>
                  </a:cubicBezTo>
                  <a:cubicBezTo>
                    <a:pt x="81" y="9312"/>
                    <a:pt x="81" y="9392"/>
                    <a:pt x="61" y="9471"/>
                  </a:cubicBezTo>
                  <a:cubicBezTo>
                    <a:pt x="21" y="9750"/>
                    <a:pt x="81" y="10367"/>
                    <a:pt x="81" y="10546"/>
                  </a:cubicBezTo>
                  <a:cubicBezTo>
                    <a:pt x="61" y="10924"/>
                    <a:pt x="81" y="11242"/>
                    <a:pt x="200" y="11541"/>
                  </a:cubicBezTo>
                  <a:cubicBezTo>
                    <a:pt x="61" y="11600"/>
                    <a:pt x="160" y="11720"/>
                    <a:pt x="160" y="11799"/>
                  </a:cubicBezTo>
                  <a:cubicBezTo>
                    <a:pt x="120" y="12098"/>
                    <a:pt x="160" y="12356"/>
                    <a:pt x="180" y="12615"/>
                  </a:cubicBezTo>
                  <a:cubicBezTo>
                    <a:pt x="180" y="12814"/>
                    <a:pt x="100" y="13033"/>
                    <a:pt x="120" y="13232"/>
                  </a:cubicBezTo>
                  <a:cubicBezTo>
                    <a:pt x="120" y="13272"/>
                    <a:pt x="160" y="13291"/>
                    <a:pt x="180" y="13351"/>
                  </a:cubicBezTo>
                  <a:cubicBezTo>
                    <a:pt x="200" y="13411"/>
                    <a:pt x="140" y="13490"/>
                    <a:pt x="140" y="13510"/>
                  </a:cubicBezTo>
                  <a:cubicBezTo>
                    <a:pt x="200" y="13848"/>
                    <a:pt x="319" y="14187"/>
                    <a:pt x="399" y="14525"/>
                  </a:cubicBezTo>
                  <a:cubicBezTo>
                    <a:pt x="439" y="14724"/>
                    <a:pt x="399" y="14943"/>
                    <a:pt x="459" y="15142"/>
                  </a:cubicBezTo>
                  <a:cubicBezTo>
                    <a:pt x="518" y="15341"/>
                    <a:pt x="658" y="15520"/>
                    <a:pt x="717" y="15699"/>
                  </a:cubicBezTo>
                  <a:cubicBezTo>
                    <a:pt x="737" y="15798"/>
                    <a:pt x="737" y="15938"/>
                    <a:pt x="757" y="16057"/>
                  </a:cubicBezTo>
                  <a:cubicBezTo>
                    <a:pt x="797" y="16196"/>
                    <a:pt x="837" y="16336"/>
                    <a:pt x="896" y="16475"/>
                  </a:cubicBezTo>
                  <a:cubicBezTo>
                    <a:pt x="1016" y="16793"/>
                    <a:pt x="1135" y="17111"/>
                    <a:pt x="1314" y="17410"/>
                  </a:cubicBezTo>
                  <a:cubicBezTo>
                    <a:pt x="1394" y="17569"/>
                    <a:pt x="1553" y="17768"/>
                    <a:pt x="1593" y="17868"/>
                  </a:cubicBezTo>
                  <a:cubicBezTo>
                    <a:pt x="1593" y="17907"/>
                    <a:pt x="1672" y="17907"/>
                    <a:pt x="1672" y="17927"/>
                  </a:cubicBezTo>
                  <a:cubicBezTo>
                    <a:pt x="1712" y="18007"/>
                    <a:pt x="1752" y="18106"/>
                    <a:pt x="1812" y="18166"/>
                  </a:cubicBezTo>
                  <a:cubicBezTo>
                    <a:pt x="1851" y="18246"/>
                    <a:pt x="1951" y="18265"/>
                    <a:pt x="1991" y="18305"/>
                  </a:cubicBezTo>
                  <a:cubicBezTo>
                    <a:pt x="2190" y="18524"/>
                    <a:pt x="2607" y="19022"/>
                    <a:pt x="2568" y="19101"/>
                  </a:cubicBezTo>
                  <a:cubicBezTo>
                    <a:pt x="2548" y="19141"/>
                    <a:pt x="2647" y="19121"/>
                    <a:pt x="2647" y="19121"/>
                  </a:cubicBezTo>
                  <a:cubicBezTo>
                    <a:pt x="2667" y="19141"/>
                    <a:pt x="2707" y="19201"/>
                    <a:pt x="2747" y="19240"/>
                  </a:cubicBezTo>
                  <a:cubicBezTo>
                    <a:pt x="2826" y="19380"/>
                    <a:pt x="2886" y="19539"/>
                    <a:pt x="3005" y="19678"/>
                  </a:cubicBezTo>
                  <a:cubicBezTo>
                    <a:pt x="3105" y="19778"/>
                    <a:pt x="3264" y="19837"/>
                    <a:pt x="3363" y="19937"/>
                  </a:cubicBezTo>
                  <a:cubicBezTo>
                    <a:pt x="3443" y="20016"/>
                    <a:pt x="3463" y="20136"/>
                    <a:pt x="3542" y="20215"/>
                  </a:cubicBezTo>
                  <a:cubicBezTo>
                    <a:pt x="3622" y="20295"/>
                    <a:pt x="3761" y="20295"/>
                    <a:pt x="3841" y="20374"/>
                  </a:cubicBezTo>
                  <a:cubicBezTo>
                    <a:pt x="3841" y="20374"/>
                    <a:pt x="3861" y="20454"/>
                    <a:pt x="3901" y="2049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10"/>
          <p:cNvGrpSpPr/>
          <p:nvPr/>
        </p:nvGrpSpPr>
        <p:grpSpPr>
          <a:xfrm>
            <a:off x="600600" y="519300"/>
            <a:ext cx="7942800" cy="494700"/>
            <a:chOff x="600600" y="519300"/>
            <a:chExt cx="7942800" cy="494700"/>
          </a:xfrm>
        </p:grpSpPr>
        <p:sp>
          <p:nvSpPr>
            <p:cNvPr id="838" name="Google Shape;838;p10"/>
            <p:cNvSpPr/>
            <p:nvPr/>
          </p:nvSpPr>
          <p:spPr>
            <a:xfrm>
              <a:off x="600600" y="519300"/>
              <a:ext cx="7942800" cy="494700"/>
            </a:xfrm>
            <a:prstGeom prst="rect">
              <a:avLst/>
            </a:prstGeom>
            <a:solidFill>
              <a:schemeClr val="accent4"/>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10"/>
            <p:cNvGrpSpPr/>
            <p:nvPr/>
          </p:nvGrpSpPr>
          <p:grpSpPr>
            <a:xfrm>
              <a:off x="7542569" y="681111"/>
              <a:ext cx="789243" cy="171052"/>
              <a:chOff x="733775" y="310686"/>
              <a:chExt cx="789243" cy="171052"/>
            </a:xfrm>
          </p:grpSpPr>
          <p:sp>
            <p:nvSpPr>
              <p:cNvPr id="840" name="Google Shape;840;p10"/>
              <p:cNvSpPr/>
              <p:nvPr/>
            </p:nvSpPr>
            <p:spPr>
              <a:xfrm>
                <a:off x="1364945" y="310686"/>
                <a:ext cx="158072" cy="171052"/>
              </a:xfrm>
              <a:prstGeom prst="rect">
                <a:avLst/>
              </a:prstGeom>
            </p:spPr>
            <p:txBody>
              <a:bodyPr>
                <a:prstTxWarp prst="textPlain"/>
              </a:bodyPr>
              <a:lstStyle/>
              <a:p>
                <a:pPr lvl="0" algn="ctr"/>
                <a:r>
                  <a:rPr b="0" i="0">
                    <a:ln>
                      <a:noFill/>
                    </a:ln>
                    <a:solidFill>
                      <a:schemeClr val="lt2"/>
                    </a:solidFill>
                    <a:latin typeface="Gaegu;300"/>
                  </a:rPr>
                  <a:t>x</a:t>
                </a:r>
              </a:p>
            </p:txBody>
          </p:sp>
          <p:sp>
            <p:nvSpPr>
              <p:cNvPr id="841" name="Google Shape;841;p10"/>
              <p:cNvSpPr/>
              <p:nvPr/>
            </p:nvSpPr>
            <p:spPr>
              <a:xfrm>
                <a:off x="733775" y="385383"/>
                <a:ext cx="155474" cy="21652"/>
              </a:xfrm>
              <a:prstGeom prst="rect">
                <a:avLst/>
              </a:prstGeom>
            </p:spPr>
            <p:txBody>
              <a:bodyPr>
                <a:prstTxWarp prst="textPlain"/>
              </a:bodyPr>
              <a:lstStyle/>
              <a:p>
                <a:pPr lvl="0" algn="ctr"/>
                <a:r>
                  <a:rPr b="0" i="0">
                    <a:ln>
                      <a:noFill/>
                    </a:ln>
                    <a:solidFill>
                      <a:schemeClr val="lt2"/>
                    </a:solidFill>
                    <a:latin typeface="Gaegu;300"/>
                  </a:rPr>
                  <a:t>-</a:t>
                </a:r>
              </a:p>
            </p:txBody>
          </p:sp>
          <p:grpSp>
            <p:nvGrpSpPr>
              <p:cNvPr id="842" name="Google Shape;842;p10"/>
              <p:cNvGrpSpPr/>
              <p:nvPr/>
            </p:nvGrpSpPr>
            <p:grpSpPr>
              <a:xfrm>
                <a:off x="1015525" y="313175"/>
                <a:ext cx="184510" cy="164017"/>
                <a:chOff x="7228702" y="774508"/>
                <a:chExt cx="285046" cy="253347"/>
              </a:xfrm>
            </p:grpSpPr>
            <p:grpSp>
              <p:nvGrpSpPr>
                <p:cNvPr id="843" name="Google Shape;843;p10"/>
                <p:cNvGrpSpPr/>
                <p:nvPr/>
              </p:nvGrpSpPr>
              <p:grpSpPr>
                <a:xfrm>
                  <a:off x="7313001" y="774508"/>
                  <a:ext cx="200747" cy="228523"/>
                  <a:chOff x="7313001" y="774508"/>
                  <a:chExt cx="200747" cy="228523"/>
                </a:xfrm>
              </p:grpSpPr>
              <p:sp>
                <p:nvSpPr>
                  <p:cNvPr id="844" name="Google Shape;844;p10"/>
                  <p:cNvSpPr/>
                  <p:nvPr/>
                </p:nvSpPr>
                <p:spPr>
                  <a:xfrm>
                    <a:off x="7315737" y="774508"/>
                    <a:ext cx="198011" cy="228523"/>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845" name="Google Shape;845;p10"/>
                  <p:cNvSpPr/>
                  <p:nvPr/>
                </p:nvSpPr>
                <p:spPr>
                  <a:xfrm>
                    <a:off x="7313001" y="778289"/>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10"/>
                <p:cNvGrpSpPr/>
                <p:nvPr/>
              </p:nvGrpSpPr>
              <p:grpSpPr>
                <a:xfrm>
                  <a:off x="7228702" y="809455"/>
                  <a:ext cx="200757" cy="218400"/>
                  <a:chOff x="7269477" y="781280"/>
                  <a:chExt cx="200757" cy="218400"/>
                </a:xfrm>
              </p:grpSpPr>
              <p:sp>
                <p:nvSpPr>
                  <p:cNvPr id="847" name="Google Shape;847;p10"/>
                  <p:cNvSpPr/>
                  <p:nvPr/>
                </p:nvSpPr>
                <p:spPr>
                  <a:xfrm>
                    <a:off x="7269477" y="781280"/>
                    <a:ext cx="200749" cy="217216"/>
                  </a:xfrm>
                  <a:custGeom>
                    <a:rect b="b" l="l" r="r" t="t"/>
                    <a:pathLst>
                      <a:path extrusionOk="0" h="9811" w="9360">
                        <a:moveTo>
                          <a:pt x="0" y="0"/>
                        </a:moveTo>
                        <a:lnTo>
                          <a:pt x="9360" y="0"/>
                        </a:lnTo>
                        <a:lnTo>
                          <a:pt x="9135" y="9811"/>
                        </a:lnTo>
                        <a:lnTo>
                          <a:pt x="57" y="9699"/>
                        </a:lnTo>
                        <a:close/>
                      </a:path>
                    </a:pathLst>
                  </a:custGeom>
                  <a:solidFill>
                    <a:schemeClr val="accent4"/>
                  </a:solidFill>
                  <a:ln>
                    <a:noFill/>
                  </a:ln>
                </p:spPr>
              </p:sp>
              <p:sp>
                <p:nvSpPr>
                  <p:cNvPr id="848" name="Google Shape;848;p10"/>
                  <p:cNvSpPr/>
                  <p:nvPr/>
                </p:nvSpPr>
                <p:spPr>
                  <a:xfrm>
                    <a:off x="7269491" y="782465"/>
                    <a:ext cx="200743" cy="217215"/>
                  </a:xfrm>
                  <a:custGeom>
                    <a:rect b="b" l="l" r="r" t="t"/>
                    <a:pathLst>
                      <a:path extrusionOk="0" h="32566" w="46930">
                        <a:moveTo>
                          <a:pt x="30399" y="659"/>
                        </a:moveTo>
                        <a:cubicBezTo>
                          <a:pt x="35696" y="659"/>
                          <a:pt x="40992" y="748"/>
                          <a:pt x="46287" y="1032"/>
                        </a:cubicBezTo>
                        <a:cubicBezTo>
                          <a:pt x="46271" y="11283"/>
                          <a:pt x="46004" y="21534"/>
                          <a:pt x="46114" y="31801"/>
                        </a:cubicBezTo>
                        <a:cubicBezTo>
                          <a:pt x="40818" y="31890"/>
                          <a:pt x="35523" y="31916"/>
                          <a:pt x="30230" y="31916"/>
                        </a:cubicBezTo>
                        <a:cubicBezTo>
                          <a:pt x="22733" y="31916"/>
                          <a:pt x="15238" y="31864"/>
                          <a:pt x="7744" y="31864"/>
                        </a:cubicBezTo>
                        <a:cubicBezTo>
                          <a:pt x="5560" y="31864"/>
                          <a:pt x="3376" y="31868"/>
                          <a:pt x="1192" y="31879"/>
                        </a:cubicBezTo>
                        <a:cubicBezTo>
                          <a:pt x="925" y="21566"/>
                          <a:pt x="706" y="11252"/>
                          <a:pt x="659" y="923"/>
                        </a:cubicBezTo>
                        <a:lnTo>
                          <a:pt x="659" y="923"/>
                        </a:lnTo>
                        <a:cubicBezTo>
                          <a:pt x="1402" y="926"/>
                          <a:pt x="2145" y="928"/>
                          <a:pt x="2887" y="928"/>
                        </a:cubicBezTo>
                        <a:cubicBezTo>
                          <a:pt x="12055" y="928"/>
                          <a:pt x="21228" y="659"/>
                          <a:pt x="30399" y="659"/>
                        </a:cubicBezTo>
                        <a:close/>
                        <a:moveTo>
                          <a:pt x="30451" y="1"/>
                        </a:moveTo>
                        <a:cubicBezTo>
                          <a:pt x="21100" y="1"/>
                          <a:pt x="11743" y="284"/>
                          <a:pt x="2391" y="284"/>
                        </a:cubicBezTo>
                        <a:cubicBezTo>
                          <a:pt x="1792" y="284"/>
                          <a:pt x="1194" y="282"/>
                          <a:pt x="596" y="280"/>
                        </a:cubicBezTo>
                        <a:cubicBezTo>
                          <a:pt x="535" y="195"/>
                          <a:pt x="431" y="152"/>
                          <a:pt x="327" y="152"/>
                        </a:cubicBezTo>
                        <a:cubicBezTo>
                          <a:pt x="164" y="152"/>
                          <a:pt x="0" y="257"/>
                          <a:pt x="0" y="468"/>
                        </a:cubicBezTo>
                        <a:cubicBezTo>
                          <a:pt x="47" y="10986"/>
                          <a:pt x="267" y="21487"/>
                          <a:pt x="533" y="31989"/>
                        </a:cubicBezTo>
                        <a:cubicBezTo>
                          <a:pt x="533" y="32005"/>
                          <a:pt x="533" y="32020"/>
                          <a:pt x="549" y="32020"/>
                        </a:cubicBezTo>
                        <a:cubicBezTo>
                          <a:pt x="424" y="32224"/>
                          <a:pt x="518" y="32538"/>
                          <a:pt x="800" y="32538"/>
                        </a:cubicBezTo>
                        <a:cubicBezTo>
                          <a:pt x="3274" y="32522"/>
                          <a:pt x="5749" y="32517"/>
                          <a:pt x="8223" y="32517"/>
                        </a:cubicBezTo>
                        <a:cubicBezTo>
                          <a:pt x="15481" y="32517"/>
                          <a:pt x="22739" y="32566"/>
                          <a:pt x="29996" y="32566"/>
                        </a:cubicBezTo>
                        <a:cubicBezTo>
                          <a:pt x="35390" y="32566"/>
                          <a:pt x="40783" y="32539"/>
                          <a:pt x="46177" y="32444"/>
                        </a:cubicBezTo>
                        <a:cubicBezTo>
                          <a:pt x="46365" y="32444"/>
                          <a:pt x="46459" y="32318"/>
                          <a:pt x="46490" y="32162"/>
                        </a:cubicBezTo>
                        <a:cubicBezTo>
                          <a:pt x="46631" y="32146"/>
                          <a:pt x="46773" y="32052"/>
                          <a:pt x="46757" y="31848"/>
                        </a:cubicBezTo>
                        <a:cubicBezTo>
                          <a:pt x="46663" y="21409"/>
                          <a:pt x="46929" y="10954"/>
                          <a:pt x="46929" y="515"/>
                        </a:cubicBezTo>
                        <a:cubicBezTo>
                          <a:pt x="46929" y="300"/>
                          <a:pt x="46765" y="193"/>
                          <a:pt x="46602" y="193"/>
                        </a:cubicBezTo>
                        <a:cubicBezTo>
                          <a:pt x="46479" y="193"/>
                          <a:pt x="46356" y="253"/>
                          <a:pt x="46302" y="374"/>
                        </a:cubicBezTo>
                        <a:cubicBezTo>
                          <a:pt x="41022" y="91"/>
                          <a:pt x="35737" y="1"/>
                          <a:pt x="304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849" name="Google Shape;849;p10"/>
            <p:cNvGrpSpPr/>
            <p:nvPr/>
          </p:nvGrpSpPr>
          <p:grpSpPr>
            <a:xfrm>
              <a:off x="812189" y="664537"/>
              <a:ext cx="800559" cy="204209"/>
              <a:chOff x="747420" y="664537"/>
              <a:chExt cx="800559" cy="204209"/>
            </a:xfrm>
          </p:grpSpPr>
          <p:grpSp>
            <p:nvGrpSpPr>
              <p:cNvPr id="850" name="Google Shape;850;p10"/>
              <p:cNvGrpSpPr/>
              <p:nvPr/>
            </p:nvGrpSpPr>
            <p:grpSpPr>
              <a:xfrm>
                <a:off x="1339984" y="664537"/>
                <a:ext cx="207995" cy="204209"/>
                <a:chOff x="1541700" y="658850"/>
                <a:chExt cx="253838" cy="249218"/>
              </a:xfrm>
            </p:grpSpPr>
            <p:sp>
              <p:nvSpPr>
                <p:cNvPr id="851" name="Google Shape;851;p10"/>
                <p:cNvSpPr/>
                <p:nvPr/>
              </p:nvSpPr>
              <p:spPr>
                <a:xfrm>
                  <a:off x="1541700" y="658850"/>
                  <a:ext cx="253838" cy="249218"/>
                </a:xfrm>
                <a:custGeom>
                  <a:rect b="b" l="l" r="r" t="t"/>
                  <a:pathLst>
                    <a:path extrusionOk="0" h="16128" w="16427">
                      <a:moveTo>
                        <a:pt x="6489" y="697"/>
                      </a:moveTo>
                      <a:cubicBezTo>
                        <a:pt x="6850" y="1277"/>
                        <a:pt x="7179" y="1857"/>
                        <a:pt x="7524" y="2437"/>
                      </a:cubicBezTo>
                      <a:cubicBezTo>
                        <a:pt x="7595" y="2553"/>
                        <a:pt x="7692" y="2598"/>
                        <a:pt x="7788" y="2598"/>
                      </a:cubicBezTo>
                      <a:cubicBezTo>
                        <a:pt x="7861" y="2598"/>
                        <a:pt x="7933" y="2572"/>
                        <a:pt x="7994" y="2531"/>
                      </a:cubicBezTo>
                      <a:lnTo>
                        <a:pt x="8088" y="2531"/>
                      </a:lnTo>
                      <a:cubicBezTo>
                        <a:pt x="8274" y="2499"/>
                        <a:pt x="8456" y="2485"/>
                        <a:pt x="8637" y="2485"/>
                      </a:cubicBezTo>
                      <a:cubicBezTo>
                        <a:pt x="9083" y="2485"/>
                        <a:pt x="9518" y="2574"/>
                        <a:pt x="9953" y="2719"/>
                      </a:cubicBezTo>
                      <a:cubicBezTo>
                        <a:pt x="9987" y="2730"/>
                        <a:pt x="10020" y="2741"/>
                        <a:pt x="10053" y="2741"/>
                      </a:cubicBezTo>
                      <a:cubicBezTo>
                        <a:pt x="10067" y="2741"/>
                        <a:pt x="10081" y="2739"/>
                        <a:pt x="10094" y="2735"/>
                      </a:cubicBezTo>
                      <a:cubicBezTo>
                        <a:pt x="10116" y="2738"/>
                        <a:pt x="10137" y="2740"/>
                        <a:pt x="10158" y="2740"/>
                      </a:cubicBezTo>
                      <a:cubicBezTo>
                        <a:pt x="10230" y="2740"/>
                        <a:pt x="10300" y="2717"/>
                        <a:pt x="10361" y="2656"/>
                      </a:cubicBezTo>
                      <a:cubicBezTo>
                        <a:pt x="10847" y="2186"/>
                        <a:pt x="11348" y="1747"/>
                        <a:pt x="11881" y="1340"/>
                      </a:cubicBezTo>
                      <a:cubicBezTo>
                        <a:pt x="12054" y="1434"/>
                        <a:pt x="12242" y="1528"/>
                        <a:pt x="12414" y="1638"/>
                      </a:cubicBezTo>
                      <a:cubicBezTo>
                        <a:pt x="12242" y="2249"/>
                        <a:pt x="12069" y="2845"/>
                        <a:pt x="11897" y="3456"/>
                      </a:cubicBezTo>
                      <a:cubicBezTo>
                        <a:pt x="11756" y="3581"/>
                        <a:pt x="11725" y="3848"/>
                        <a:pt x="11928" y="3973"/>
                      </a:cubicBezTo>
                      <a:cubicBezTo>
                        <a:pt x="12477" y="4334"/>
                        <a:pt x="12869" y="4820"/>
                        <a:pt x="13167" y="5399"/>
                      </a:cubicBezTo>
                      <a:cubicBezTo>
                        <a:pt x="13198" y="5431"/>
                        <a:pt x="13214" y="5462"/>
                        <a:pt x="13245" y="5494"/>
                      </a:cubicBezTo>
                      <a:cubicBezTo>
                        <a:pt x="13292" y="5572"/>
                        <a:pt x="13386" y="5635"/>
                        <a:pt x="13511" y="5635"/>
                      </a:cubicBezTo>
                      <a:cubicBezTo>
                        <a:pt x="14185" y="5635"/>
                        <a:pt x="14859" y="5650"/>
                        <a:pt x="15518" y="5697"/>
                      </a:cubicBezTo>
                      <a:cubicBezTo>
                        <a:pt x="15596" y="5901"/>
                        <a:pt x="15659" y="6089"/>
                        <a:pt x="15706" y="6293"/>
                      </a:cubicBezTo>
                      <a:cubicBezTo>
                        <a:pt x="15126" y="6653"/>
                        <a:pt x="14546" y="6983"/>
                        <a:pt x="13966" y="7343"/>
                      </a:cubicBezTo>
                      <a:cubicBezTo>
                        <a:pt x="13935" y="7359"/>
                        <a:pt x="13903" y="7374"/>
                        <a:pt x="13888" y="7406"/>
                      </a:cubicBezTo>
                      <a:cubicBezTo>
                        <a:pt x="13778" y="7469"/>
                        <a:pt x="13700" y="7594"/>
                        <a:pt x="13731" y="7766"/>
                      </a:cubicBezTo>
                      <a:cubicBezTo>
                        <a:pt x="13888" y="8393"/>
                        <a:pt x="13856" y="9005"/>
                        <a:pt x="13684" y="9632"/>
                      </a:cubicBezTo>
                      <a:cubicBezTo>
                        <a:pt x="13684" y="9663"/>
                        <a:pt x="13684" y="9694"/>
                        <a:pt x="13684" y="9726"/>
                      </a:cubicBezTo>
                      <a:cubicBezTo>
                        <a:pt x="13653" y="9835"/>
                        <a:pt x="13668" y="9945"/>
                        <a:pt x="13762" y="10039"/>
                      </a:cubicBezTo>
                      <a:cubicBezTo>
                        <a:pt x="14264" y="10494"/>
                        <a:pt x="14750" y="10980"/>
                        <a:pt x="15220" y="11465"/>
                      </a:cubicBezTo>
                      <a:cubicBezTo>
                        <a:pt x="15126" y="11669"/>
                        <a:pt x="15048" y="11842"/>
                        <a:pt x="14938" y="12030"/>
                      </a:cubicBezTo>
                      <a:cubicBezTo>
                        <a:pt x="14280" y="11904"/>
                        <a:pt x="13637" y="11748"/>
                        <a:pt x="12979" y="11622"/>
                      </a:cubicBezTo>
                      <a:cubicBezTo>
                        <a:pt x="12947" y="11614"/>
                        <a:pt x="12916" y="11610"/>
                        <a:pt x="12886" y="11610"/>
                      </a:cubicBezTo>
                      <a:cubicBezTo>
                        <a:pt x="12857" y="11610"/>
                        <a:pt x="12830" y="11614"/>
                        <a:pt x="12806" y="11622"/>
                      </a:cubicBezTo>
                      <a:cubicBezTo>
                        <a:pt x="12777" y="11615"/>
                        <a:pt x="12748" y="11611"/>
                        <a:pt x="12718" y="11611"/>
                      </a:cubicBezTo>
                      <a:cubicBezTo>
                        <a:pt x="12618" y="11611"/>
                        <a:pt x="12518" y="11655"/>
                        <a:pt x="12446" y="11763"/>
                      </a:cubicBezTo>
                      <a:cubicBezTo>
                        <a:pt x="12069" y="12281"/>
                        <a:pt x="11552" y="12672"/>
                        <a:pt x="10972" y="12939"/>
                      </a:cubicBezTo>
                      <a:cubicBezTo>
                        <a:pt x="10925" y="12970"/>
                        <a:pt x="10878" y="13002"/>
                        <a:pt x="10863" y="13033"/>
                      </a:cubicBezTo>
                      <a:cubicBezTo>
                        <a:pt x="10784" y="13080"/>
                        <a:pt x="10737" y="13158"/>
                        <a:pt x="10737" y="13268"/>
                      </a:cubicBezTo>
                      <a:cubicBezTo>
                        <a:pt x="10706" y="13942"/>
                        <a:pt x="10674" y="14616"/>
                        <a:pt x="10596" y="15274"/>
                      </a:cubicBezTo>
                      <a:cubicBezTo>
                        <a:pt x="10392" y="15337"/>
                        <a:pt x="10189" y="15384"/>
                        <a:pt x="9985" y="15431"/>
                      </a:cubicBezTo>
                      <a:cubicBezTo>
                        <a:pt x="9687" y="14882"/>
                        <a:pt x="9389" y="14334"/>
                        <a:pt x="9091" y="13785"/>
                      </a:cubicBezTo>
                      <a:cubicBezTo>
                        <a:pt x="9091" y="13616"/>
                        <a:pt x="8951" y="13434"/>
                        <a:pt x="8752" y="13434"/>
                      </a:cubicBezTo>
                      <a:cubicBezTo>
                        <a:pt x="8730" y="13434"/>
                        <a:pt x="8707" y="13436"/>
                        <a:pt x="8684" y="13440"/>
                      </a:cubicBezTo>
                      <a:cubicBezTo>
                        <a:pt x="8460" y="13484"/>
                        <a:pt x="8240" y="13505"/>
                        <a:pt x="8021" y="13505"/>
                      </a:cubicBezTo>
                      <a:cubicBezTo>
                        <a:pt x="7613" y="13505"/>
                        <a:pt x="7211" y="13432"/>
                        <a:pt x="6803" y="13299"/>
                      </a:cubicBezTo>
                      <a:cubicBezTo>
                        <a:pt x="6772" y="13284"/>
                        <a:pt x="6724" y="13284"/>
                        <a:pt x="6693" y="13284"/>
                      </a:cubicBezTo>
                      <a:cubicBezTo>
                        <a:pt x="6673" y="13280"/>
                        <a:pt x="6652" y="13278"/>
                        <a:pt x="6631" y="13278"/>
                      </a:cubicBezTo>
                      <a:cubicBezTo>
                        <a:pt x="6553" y="13278"/>
                        <a:pt x="6472" y="13304"/>
                        <a:pt x="6411" y="13378"/>
                      </a:cubicBezTo>
                      <a:cubicBezTo>
                        <a:pt x="5925" y="13848"/>
                        <a:pt x="5439" y="14303"/>
                        <a:pt x="4922" y="14741"/>
                      </a:cubicBezTo>
                      <a:cubicBezTo>
                        <a:pt x="4734" y="14663"/>
                        <a:pt x="4546" y="14553"/>
                        <a:pt x="4373" y="14444"/>
                      </a:cubicBezTo>
                      <a:cubicBezTo>
                        <a:pt x="4530" y="13801"/>
                        <a:pt x="4718" y="13143"/>
                        <a:pt x="4875" y="12500"/>
                      </a:cubicBezTo>
                      <a:cubicBezTo>
                        <a:pt x="4922" y="12312"/>
                        <a:pt x="4828" y="12186"/>
                        <a:pt x="4702" y="12124"/>
                      </a:cubicBezTo>
                      <a:cubicBezTo>
                        <a:pt x="4687" y="12092"/>
                        <a:pt x="4655" y="12077"/>
                        <a:pt x="4624" y="12061"/>
                      </a:cubicBezTo>
                      <a:cubicBezTo>
                        <a:pt x="4060" y="11716"/>
                        <a:pt x="3637" y="11262"/>
                        <a:pt x="3323" y="10697"/>
                      </a:cubicBezTo>
                      <a:cubicBezTo>
                        <a:pt x="3307" y="10666"/>
                        <a:pt x="3276" y="10635"/>
                        <a:pt x="3260" y="10619"/>
                      </a:cubicBezTo>
                      <a:cubicBezTo>
                        <a:pt x="3213" y="10525"/>
                        <a:pt x="3119" y="10462"/>
                        <a:pt x="2978" y="10462"/>
                      </a:cubicBezTo>
                      <a:cubicBezTo>
                        <a:pt x="2562" y="10482"/>
                        <a:pt x="2145" y="10495"/>
                        <a:pt x="1725" y="10495"/>
                      </a:cubicBezTo>
                      <a:cubicBezTo>
                        <a:pt x="1465" y="10495"/>
                        <a:pt x="1204" y="10490"/>
                        <a:pt x="941" y="10478"/>
                      </a:cubicBezTo>
                      <a:cubicBezTo>
                        <a:pt x="862" y="10290"/>
                        <a:pt x="800" y="10086"/>
                        <a:pt x="737" y="9898"/>
                      </a:cubicBezTo>
                      <a:cubicBezTo>
                        <a:pt x="1301" y="9522"/>
                        <a:pt x="1865" y="9161"/>
                        <a:pt x="2430" y="8785"/>
                      </a:cubicBezTo>
                      <a:cubicBezTo>
                        <a:pt x="2477" y="8754"/>
                        <a:pt x="2524" y="8707"/>
                        <a:pt x="2539" y="8660"/>
                      </a:cubicBezTo>
                      <a:cubicBezTo>
                        <a:pt x="2649" y="8581"/>
                        <a:pt x="2728" y="8456"/>
                        <a:pt x="2696" y="8299"/>
                      </a:cubicBezTo>
                      <a:cubicBezTo>
                        <a:pt x="2602" y="7672"/>
                        <a:pt x="2681" y="7045"/>
                        <a:pt x="2900" y="6450"/>
                      </a:cubicBezTo>
                      <a:cubicBezTo>
                        <a:pt x="2916" y="6387"/>
                        <a:pt x="2931" y="6340"/>
                        <a:pt x="2916" y="6293"/>
                      </a:cubicBezTo>
                      <a:cubicBezTo>
                        <a:pt x="2931" y="6215"/>
                        <a:pt x="2916" y="6121"/>
                        <a:pt x="2837" y="6042"/>
                      </a:cubicBezTo>
                      <a:cubicBezTo>
                        <a:pt x="2383" y="5541"/>
                        <a:pt x="1944" y="5039"/>
                        <a:pt x="1521" y="4522"/>
                      </a:cubicBezTo>
                      <a:cubicBezTo>
                        <a:pt x="1615" y="4334"/>
                        <a:pt x="1724" y="4161"/>
                        <a:pt x="1834" y="3973"/>
                      </a:cubicBezTo>
                      <a:cubicBezTo>
                        <a:pt x="2430" y="4146"/>
                        <a:pt x="3025" y="4334"/>
                        <a:pt x="3637" y="4506"/>
                      </a:cubicBezTo>
                      <a:cubicBezTo>
                        <a:pt x="3698" y="4575"/>
                        <a:pt x="3793" y="4618"/>
                        <a:pt x="3891" y="4618"/>
                      </a:cubicBezTo>
                      <a:cubicBezTo>
                        <a:pt x="3993" y="4618"/>
                        <a:pt x="4097" y="4571"/>
                        <a:pt x="4170" y="4459"/>
                      </a:cubicBezTo>
                      <a:cubicBezTo>
                        <a:pt x="4514" y="3926"/>
                        <a:pt x="5016" y="3534"/>
                        <a:pt x="5580" y="3236"/>
                      </a:cubicBezTo>
                      <a:cubicBezTo>
                        <a:pt x="5627" y="3205"/>
                        <a:pt x="5659" y="3189"/>
                        <a:pt x="5690" y="3158"/>
                      </a:cubicBezTo>
                      <a:cubicBezTo>
                        <a:pt x="5768" y="3111"/>
                        <a:pt x="5815" y="3017"/>
                        <a:pt x="5815" y="2892"/>
                      </a:cubicBezTo>
                      <a:cubicBezTo>
                        <a:pt x="5815" y="2218"/>
                        <a:pt x="5847" y="1559"/>
                        <a:pt x="5894" y="885"/>
                      </a:cubicBezTo>
                      <a:cubicBezTo>
                        <a:pt x="6098" y="807"/>
                        <a:pt x="6286" y="744"/>
                        <a:pt x="6489" y="697"/>
                      </a:cubicBezTo>
                      <a:close/>
                      <a:moveTo>
                        <a:pt x="6651" y="1"/>
                      </a:moveTo>
                      <a:cubicBezTo>
                        <a:pt x="6629" y="1"/>
                        <a:pt x="6607" y="3"/>
                        <a:pt x="6583" y="8"/>
                      </a:cubicBezTo>
                      <a:cubicBezTo>
                        <a:pt x="6223" y="86"/>
                        <a:pt x="5862" y="180"/>
                        <a:pt x="5518" y="321"/>
                      </a:cubicBezTo>
                      <a:cubicBezTo>
                        <a:pt x="5424" y="368"/>
                        <a:pt x="5345" y="431"/>
                        <a:pt x="5298" y="525"/>
                      </a:cubicBezTo>
                      <a:cubicBezTo>
                        <a:pt x="5298" y="525"/>
                        <a:pt x="5298" y="540"/>
                        <a:pt x="5298" y="540"/>
                      </a:cubicBezTo>
                      <a:cubicBezTo>
                        <a:pt x="5282" y="572"/>
                        <a:pt x="5267" y="619"/>
                        <a:pt x="5267" y="666"/>
                      </a:cubicBezTo>
                      <a:cubicBezTo>
                        <a:pt x="5204" y="1356"/>
                        <a:pt x="5173" y="2030"/>
                        <a:pt x="5173" y="2719"/>
                      </a:cubicBezTo>
                      <a:cubicBezTo>
                        <a:pt x="4640" y="3017"/>
                        <a:pt x="4170" y="3393"/>
                        <a:pt x="3809" y="3879"/>
                      </a:cubicBezTo>
                      <a:cubicBezTo>
                        <a:pt x="3166" y="3691"/>
                        <a:pt x="2524" y="3487"/>
                        <a:pt x="1881" y="3315"/>
                      </a:cubicBezTo>
                      <a:cubicBezTo>
                        <a:pt x="1881" y="3315"/>
                        <a:pt x="1865" y="3299"/>
                        <a:pt x="1865" y="3299"/>
                      </a:cubicBezTo>
                      <a:cubicBezTo>
                        <a:pt x="1813" y="3271"/>
                        <a:pt x="1761" y="3258"/>
                        <a:pt x="1711" y="3258"/>
                      </a:cubicBezTo>
                      <a:cubicBezTo>
                        <a:pt x="1595" y="3258"/>
                        <a:pt x="1488" y="3326"/>
                        <a:pt x="1411" y="3425"/>
                      </a:cubicBezTo>
                      <a:cubicBezTo>
                        <a:pt x="1207" y="3722"/>
                        <a:pt x="1019" y="4036"/>
                        <a:pt x="862" y="4381"/>
                      </a:cubicBezTo>
                      <a:cubicBezTo>
                        <a:pt x="815" y="4475"/>
                        <a:pt x="815" y="4569"/>
                        <a:pt x="847" y="4663"/>
                      </a:cubicBezTo>
                      <a:cubicBezTo>
                        <a:pt x="862" y="4710"/>
                        <a:pt x="878" y="4757"/>
                        <a:pt x="909" y="4804"/>
                      </a:cubicBezTo>
                      <a:cubicBezTo>
                        <a:pt x="1333" y="5337"/>
                        <a:pt x="1787" y="5854"/>
                        <a:pt x="2242" y="6356"/>
                      </a:cubicBezTo>
                      <a:cubicBezTo>
                        <a:pt x="2038" y="6983"/>
                        <a:pt x="1959" y="7610"/>
                        <a:pt x="2038" y="8252"/>
                      </a:cubicBezTo>
                      <a:cubicBezTo>
                        <a:pt x="1442" y="8660"/>
                        <a:pt x="831" y="9052"/>
                        <a:pt x="235" y="9443"/>
                      </a:cubicBezTo>
                      <a:cubicBezTo>
                        <a:pt x="94" y="9506"/>
                        <a:pt x="0" y="9647"/>
                        <a:pt x="47" y="9820"/>
                      </a:cubicBezTo>
                      <a:cubicBezTo>
                        <a:pt x="141" y="10212"/>
                        <a:pt x="267" y="10588"/>
                        <a:pt x="439" y="10948"/>
                      </a:cubicBezTo>
                      <a:cubicBezTo>
                        <a:pt x="470" y="11011"/>
                        <a:pt x="517" y="11058"/>
                        <a:pt x="596" y="11089"/>
                      </a:cubicBezTo>
                      <a:cubicBezTo>
                        <a:pt x="643" y="11105"/>
                        <a:pt x="690" y="11121"/>
                        <a:pt x="753" y="11121"/>
                      </a:cubicBezTo>
                      <a:cubicBezTo>
                        <a:pt x="1097" y="11136"/>
                        <a:pt x="1442" y="11144"/>
                        <a:pt x="1787" y="11144"/>
                      </a:cubicBezTo>
                      <a:cubicBezTo>
                        <a:pt x="2132" y="11144"/>
                        <a:pt x="2477" y="11136"/>
                        <a:pt x="2822" y="11121"/>
                      </a:cubicBezTo>
                      <a:cubicBezTo>
                        <a:pt x="3166" y="11701"/>
                        <a:pt x="3621" y="12186"/>
                        <a:pt x="4185" y="12547"/>
                      </a:cubicBezTo>
                      <a:cubicBezTo>
                        <a:pt x="4028" y="13190"/>
                        <a:pt x="3840" y="13832"/>
                        <a:pt x="3684" y="14491"/>
                      </a:cubicBezTo>
                      <a:cubicBezTo>
                        <a:pt x="3684" y="14491"/>
                        <a:pt x="3684" y="14491"/>
                        <a:pt x="3684" y="14506"/>
                      </a:cubicBezTo>
                      <a:cubicBezTo>
                        <a:pt x="3652" y="14632"/>
                        <a:pt x="3684" y="14773"/>
                        <a:pt x="3825" y="14882"/>
                      </a:cubicBezTo>
                      <a:cubicBezTo>
                        <a:pt x="4123" y="15086"/>
                        <a:pt x="4452" y="15259"/>
                        <a:pt x="4797" y="15400"/>
                      </a:cubicBezTo>
                      <a:cubicBezTo>
                        <a:pt x="4840" y="15426"/>
                        <a:pt x="4892" y="15437"/>
                        <a:pt x="4944" y="15437"/>
                      </a:cubicBezTo>
                      <a:cubicBezTo>
                        <a:pt x="4986" y="15437"/>
                        <a:pt x="5028" y="15429"/>
                        <a:pt x="5063" y="15415"/>
                      </a:cubicBezTo>
                      <a:cubicBezTo>
                        <a:pt x="5126" y="15415"/>
                        <a:pt x="5173" y="15384"/>
                        <a:pt x="5220" y="15353"/>
                      </a:cubicBezTo>
                      <a:cubicBezTo>
                        <a:pt x="5753" y="14914"/>
                        <a:pt x="6254" y="14444"/>
                        <a:pt x="6740" y="13958"/>
                      </a:cubicBezTo>
                      <a:cubicBezTo>
                        <a:pt x="7154" y="14081"/>
                        <a:pt x="7575" y="14148"/>
                        <a:pt x="8005" y="14148"/>
                      </a:cubicBezTo>
                      <a:cubicBezTo>
                        <a:pt x="8178" y="14148"/>
                        <a:pt x="8352" y="14137"/>
                        <a:pt x="8527" y="14114"/>
                      </a:cubicBezTo>
                      <a:cubicBezTo>
                        <a:pt x="8841" y="14710"/>
                        <a:pt x="9154" y="15290"/>
                        <a:pt x="9483" y="15870"/>
                      </a:cubicBezTo>
                      <a:cubicBezTo>
                        <a:pt x="9483" y="15886"/>
                        <a:pt x="9483" y="15886"/>
                        <a:pt x="9483" y="15886"/>
                      </a:cubicBezTo>
                      <a:cubicBezTo>
                        <a:pt x="9537" y="16047"/>
                        <a:pt x="9671" y="16127"/>
                        <a:pt x="9817" y="16127"/>
                      </a:cubicBezTo>
                      <a:cubicBezTo>
                        <a:pt x="9841" y="16127"/>
                        <a:pt x="9866" y="16125"/>
                        <a:pt x="9891" y="16121"/>
                      </a:cubicBezTo>
                      <a:cubicBezTo>
                        <a:pt x="10251" y="16058"/>
                        <a:pt x="10612" y="15964"/>
                        <a:pt x="10957" y="15839"/>
                      </a:cubicBezTo>
                      <a:cubicBezTo>
                        <a:pt x="11051" y="15807"/>
                        <a:pt x="11113" y="15745"/>
                        <a:pt x="11145" y="15666"/>
                      </a:cubicBezTo>
                      <a:cubicBezTo>
                        <a:pt x="11192" y="15619"/>
                        <a:pt x="11207" y="15572"/>
                        <a:pt x="11223" y="15509"/>
                      </a:cubicBezTo>
                      <a:cubicBezTo>
                        <a:pt x="11301" y="14820"/>
                        <a:pt x="11348" y="14146"/>
                        <a:pt x="11380" y="13456"/>
                      </a:cubicBezTo>
                      <a:cubicBezTo>
                        <a:pt x="11960" y="13174"/>
                        <a:pt x="12461" y="12766"/>
                        <a:pt x="12869" y="12265"/>
                      </a:cubicBezTo>
                      <a:cubicBezTo>
                        <a:pt x="13574" y="12406"/>
                        <a:pt x="14280" y="12563"/>
                        <a:pt x="14985" y="12704"/>
                      </a:cubicBezTo>
                      <a:cubicBezTo>
                        <a:pt x="15029" y="12718"/>
                        <a:pt x="15075" y="12727"/>
                        <a:pt x="15120" y="12727"/>
                      </a:cubicBezTo>
                      <a:cubicBezTo>
                        <a:pt x="15220" y="12727"/>
                        <a:pt x="15317" y="12686"/>
                        <a:pt x="15392" y="12578"/>
                      </a:cubicBezTo>
                      <a:cubicBezTo>
                        <a:pt x="15596" y="12233"/>
                        <a:pt x="15769" y="11873"/>
                        <a:pt x="15910" y="11512"/>
                      </a:cubicBezTo>
                      <a:cubicBezTo>
                        <a:pt x="15925" y="11434"/>
                        <a:pt x="15925" y="11356"/>
                        <a:pt x="15894" y="11293"/>
                      </a:cubicBezTo>
                      <a:cubicBezTo>
                        <a:pt x="15878" y="11246"/>
                        <a:pt x="15847" y="11199"/>
                        <a:pt x="15816" y="11152"/>
                      </a:cubicBezTo>
                      <a:cubicBezTo>
                        <a:pt x="15345" y="10650"/>
                        <a:pt x="14859" y="10164"/>
                        <a:pt x="14342" y="9694"/>
                      </a:cubicBezTo>
                      <a:cubicBezTo>
                        <a:pt x="14499" y="9067"/>
                        <a:pt x="14530" y="8456"/>
                        <a:pt x="14421" y="7829"/>
                      </a:cubicBezTo>
                      <a:cubicBezTo>
                        <a:pt x="15016" y="7469"/>
                        <a:pt x="15627" y="7124"/>
                        <a:pt x="16223" y="6747"/>
                      </a:cubicBezTo>
                      <a:lnTo>
                        <a:pt x="16239" y="6747"/>
                      </a:lnTo>
                      <a:cubicBezTo>
                        <a:pt x="16349" y="6669"/>
                        <a:pt x="16427" y="6544"/>
                        <a:pt x="16396" y="6387"/>
                      </a:cubicBezTo>
                      <a:cubicBezTo>
                        <a:pt x="16333" y="6026"/>
                        <a:pt x="16223" y="5666"/>
                        <a:pt x="16082" y="5321"/>
                      </a:cubicBezTo>
                      <a:cubicBezTo>
                        <a:pt x="16035" y="5227"/>
                        <a:pt x="15972" y="5149"/>
                        <a:pt x="15878" y="5102"/>
                      </a:cubicBezTo>
                      <a:cubicBezTo>
                        <a:pt x="15847" y="5086"/>
                        <a:pt x="15800" y="5070"/>
                        <a:pt x="15737" y="5070"/>
                      </a:cubicBezTo>
                      <a:cubicBezTo>
                        <a:pt x="15048" y="5008"/>
                        <a:pt x="14374" y="4976"/>
                        <a:pt x="13684" y="4976"/>
                      </a:cubicBezTo>
                      <a:cubicBezTo>
                        <a:pt x="13386" y="4443"/>
                        <a:pt x="13010" y="3989"/>
                        <a:pt x="12524" y="3613"/>
                      </a:cubicBezTo>
                      <a:cubicBezTo>
                        <a:pt x="12712" y="2970"/>
                        <a:pt x="12900" y="2327"/>
                        <a:pt x="13073" y="1685"/>
                      </a:cubicBezTo>
                      <a:lnTo>
                        <a:pt x="13088" y="1685"/>
                      </a:lnTo>
                      <a:cubicBezTo>
                        <a:pt x="13182" y="1512"/>
                        <a:pt x="13120" y="1340"/>
                        <a:pt x="12979" y="1230"/>
                      </a:cubicBezTo>
                      <a:cubicBezTo>
                        <a:pt x="12681" y="1011"/>
                        <a:pt x="12352" y="823"/>
                        <a:pt x="12022" y="666"/>
                      </a:cubicBezTo>
                      <a:cubicBezTo>
                        <a:pt x="11971" y="649"/>
                        <a:pt x="11914" y="636"/>
                        <a:pt x="11859" y="636"/>
                      </a:cubicBezTo>
                      <a:cubicBezTo>
                        <a:pt x="11813" y="636"/>
                        <a:pt x="11767" y="645"/>
                        <a:pt x="11725" y="666"/>
                      </a:cubicBezTo>
                      <a:cubicBezTo>
                        <a:pt x="11678" y="666"/>
                        <a:pt x="11631" y="697"/>
                        <a:pt x="11584" y="729"/>
                      </a:cubicBezTo>
                      <a:cubicBezTo>
                        <a:pt x="11051" y="1152"/>
                        <a:pt x="10533" y="1591"/>
                        <a:pt x="10032" y="2061"/>
                      </a:cubicBezTo>
                      <a:cubicBezTo>
                        <a:pt x="9575" y="1912"/>
                        <a:pt x="9112" y="1836"/>
                        <a:pt x="8641" y="1836"/>
                      </a:cubicBezTo>
                      <a:cubicBezTo>
                        <a:pt x="8417" y="1836"/>
                        <a:pt x="8191" y="1853"/>
                        <a:pt x="7963" y="1888"/>
                      </a:cubicBezTo>
                      <a:cubicBezTo>
                        <a:pt x="7618" y="1324"/>
                        <a:pt x="7289" y="760"/>
                        <a:pt x="6944" y="196"/>
                      </a:cubicBezTo>
                      <a:cubicBezTo>
                        <a:pt x="6944" y="180"/>
                        <a:pt x="6944" y="180"/>
                        <a:pt x="6944" y="180"/>
                      </a:cubicBezTo>
                      <a:cubicBezTo>
                        <a:pt x="6877" y="73"/>
                        <a:pt x="6777" y="1"/>
                        <a:pt x="665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0"/>
                <p:cNvSpPr/>
                <p:nvPr/>
              </p:nvSpPr>
              <p:spPr>
                <a:xfrm>
                  <a:off x="1610522" y="731473"/>
                  <a:ext cx="118892" cy="100998"/>
                </a:xfrm>
                <a:custGeom>
                  <a:rect b="b" l="l" r="r" t="t"/>
                  <a:pathLst>
                    <a:path extrusionOk="0" h="6536" w="7694">
                      <a:moveTo>
                        <a:pt x="3911" y="632"/>
                      </a:moveTo>
                      <a:cubicBezTo>
                        <a:pt x="4113" y="632"/>
                        <a:pt x="4324" y="653"/>
                        <a:pt x="4543" y="699"/>
                      </a:cubicBezTo>
                      <a:cubicBezTo>
                        <a:pt x="4575" y="715"/>
                        <a:pt x="4590" y="715"/>
                        <a:pt x="4622" y="715"/>
                      </a:cubicBezTo>
                      <a:cubicBezTo>
                        <a:pt x="5923" y="1044"/>
                        <a:pt x="6910" y="2345"/>
                        <a:pt x="6659" y="3709"/>
                      </a:cubicBezTo>
                      <a:cubicBezTo>
                        <a:pt x="6424" y="5030"/>
                        <a:pt x="5141" y="5882"/>
                        <a:pt x="3857" y="5882"/>
                      </a:cubicBezTo>
                      <a:cubicBezTo>
                        <a:pt x="3603" y="5882"/>
                        <a:pt x="3348" y="5848"/>
                        <a:pt x="3101" y="5778"/>
                      </a:cubicBezTo>
                      <a:cubicBezTo>
                        <a:pt x="0" y="4856"/>
                        <a:pt x="1090" y="632"/>
                        <a:pt x="3911" y="632"/>
                      </a:cubicBezTo>
                      <a:close/>
                      <a:moveTo>
                        <a:pt x="3944" y="0"/>
                      </a:moveTo>
                      <a:cubicBezTo>
                        <a:pt x="2477" y="0"/>
                        <a:pt x="1085" y="880"/>
                        <a:pt x="640" y="2361"/>
                      </a:cubicBezTo>
                      <a:cubicBezTo>
                        <a:pt x="107" y="4132"/>
                        <a:pt x="1189" y="5888"/>
                        <a:pt x="2929" y="6405"/>
                      </a:cubicBezTo>
                      <a:cubicBezTo>
                        <a:pt x="3234" y="6493"/>
                        <a:pt x="3548" y="6535"/>
                        <a:pt x="3860" y="6535"/>
                      </a:cubicBezTo>
                      <a:cubicBezTo>
                        <a:pt x="5380" y="6535"/>
                        <a:pt x="6878" y="5541"/>
                        <a:pt x="7255" y="4007"/>
                      </a:cubicBezTo>
                      <a:cubicBezTo>
                        <a:pt x="7694" y="2267"/>
                        <a:pt x="6471" y="496"/>
                        <a:pt x="4778" y="73"/>
                      </a:cubicBezTo>
                      <a:lnTo>
                        <a:pt x="4669" y="73"/>
                      </a:lnTo>
                      <a:cubicBezTo>
                        <a:pt x="4428" y="24"/>
                        <a:pt x="4185" y="0"/>
                        <a:pt x="394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3" name="Google Shape;853;p10"/>
              <p:cNvSpPr/>
              <p:nvPr/>
            </p:nvSpPr>
            <p:spPr>
              <a:xfrm rot="-5400000">
                <a:off x="71510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sp>
            <p:nvSpPr>
              <p:cNvPr id="854" name="Google Shape;854;p10"/>
              <p:cNvSpPr/>
              <p:nvPr/>
            </p:nvSpPr>
            <p:spPr>
              <a:xfrm flipH="1" rot="5400000">
                <a:off x="1011380" y="702546"/>
                <a:ext cx="192827" cy="128187"/>
              </a:xfrm>
              <a:prstGeom prst="rect">
                <a:avLst/>
              </a:prstGeom>
            </p:spPr>
            <p:txBody>
              <a:bodyPr>
                <a:prstTxWarp prst="textPlain"/>
              </a:bodyPr>
              <a:lstStyle/>
              <a:p>
                <a:pPr lvl="0" algn="ctr"/>
                <a:r>
                  <a:rPr b="0" i="0">
                    <a:ln>
                      <a:noFill/>
                    </a:ln>
                    <a:solidFill>
                      <a:schemeClr val="lt2"/>
                    </a:solidFill>
                    <a:latin typeface="Gaegu;300"/>
                  </a:rPr>
                  <a:t>^</a:t>
                </a:r>
              </a:p>
            </p:txBody>
          </p:sp>
        </p:grpSp>
      </p:grpSp>
      <p:sp>
        <p:nvSpPr>
          <p:cNvPr id="855" name="Google Shape;855;p10"/>
          <p:cNvSpPr/>
          <p:nvPr/>
        </p:nvSpPr>
        <p:spPr>
          <a:xfrm rot="9890410">
            <a:off x="6413065" y="2951949"/>
            <a:ext cx="2325260" cy="1704008"/>
          </a:xfrm>
          <a:custGeom>
            <a:rect b="b" l="l" r="r" t="t"/>
            <a:pathLst>
              <a:path extrusionOk="0" h="52534" w="71687">
                <a:moveTo>
                  <a:pt x="45501" y="1"/>
                </a:moveTo>
                <a:cubicBezTo>
                  <a:pt x="44031" y="1"/>
                  <a:pt x="42548" y="114"/>
                  <a:pt x="41066" y="337"/>
                </a:cubicBezTo>
                <a:cubicBezTo>
                  <a:pt x="40808" y="377"/>
                  <a:pt x="40549" y="417"/>
                  <a:pt x="40290" y="476"/>
                </a:cubicBezTo>
                <a:cubicBezTo>
                  <a:pt x="32093" y="1929"/>
                  <a:pt x="24592" y="6127"/>
                  <a:pt x="18325" y="11499"/>
                </a:cubicBezTo>
                <a:cubicBezTo>
                  <a:pt x="10923" y="17826"/>
                  <a:pt x="0" y="29485"/>
                  <a:pt x="3701" y="40249"/>
                </a:cubicBezTo>
                <a:cubicBezTo>
                  <a:pt x="4358" y="42139"/>
                  <a:pt x="5353" y="43910"/>
                  <a:pt x="6626" y="45482"/>
                </a:cubicBezTo>
                <a:cubicBezTo>
                  <a:pt x="10032" y="49704"/>
                  <a:pt x="15304" y="52534"/>
                  <a:pt x="20694" y="52534"/>
                </a:cubicBezTo>
                <a:cubicBezTo>
                  <a:pt x="21349" y="52534"/>
                  <a:pt x="22006" y="52492"/>
                  <a:pt x="22662" y="52406"/>
                </a:cubicBezTo>
                <a:cubicBezTo>
                  <a:pt x="28711" y="51630"/>
                  <a:pt x="34202" y="47113"/>
                  <a:pt x="35794" y="41224"/>
                </a:cubicBezTo>
                <a:cubicBezTo>
                  <a:pt x="40385" y="43315"/>
                  <a:pt x="44956" y="44761"/>
                  <a:pt x="49574" y="44761"/>
                </a:cubicBezTo>
                <a:cubicBezTo>
                  <a:pt x="52821" y="44761"/>
                  <a:pt x="56092" y="44046"/>
                  <a:pt x="59411" y="42338"/>
                </a:cubicBezTo>
                <a:cubicBezTo>
                  <a:pt x="64385" y="39811"/>
                  <a:pt x="69498" y="34897"/>
                  <a:pt x="70433" y="29167"/>
                </a:cubicBezTo>
                <a:cubicBezTo>
                  <a:pt x="71687" y="21547"/>
                  <a:pt x="68841" y="13588"/>
                  <a:pt x="63768" y="7858"/>
                </a:cubicBezTo>
                <a:cubicBezTo>
                  <a:pt x="59042" y="2508"/>
                  <a:pt x="52421" y="1"/>
                  <a:pt x="455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0"/>
          <p:cNvSpPr txBox="1"/>
          <p:nvPr>
            <p:ph type="title"/>
          </p:nvPr>
        </p:nvSpPr>
        <p:spPr>
          <a:xfrm>
            <a:off x="906450" y="3900025"/>
            <a:ext cx="7331100" cy="633300"/>
          </a:xfrm>
          <a:prstGeom prst="rect">
            <a:avLst/>
          </a:prstGeom>
          <a:solidFill>
            <a:schemeClr val="lt2"/>
          </a:solidFill>
          <a:ln cap="flat" cmpd="sng" w="28575">
            <a:solidFill>
              <a:schemeClr val="accent1"/>
            </a:solidFill>
            <a:prstDash val="solid"/>
            <a:round/>
            <a:headEnd len="sm" w="sm" type="none"/>
            <a:tailEnd len="sm" w="sm" type="none"/>
          </a:ln>
        </p:spPr>
        <p:txBody>
          <a:bodyPr anchorCtr="0" anchor="ctr" bIns="0" lIns="0" spcFirstLastPara="1" rIns="0" wrap="square" tIns="0">
            <a:noAutofit/>
          </a:bodyPr>
          <a:lstStyle>
            <a:lvl1pPr lvl="0" rtl="0">
              <a:spcBef>
                <a:spcPts val="0"/>
              </a:spcBef>
              <a:spcAft>
                <a:spcPts val="0"/>
              </a:spcAft>
              <a:buSzPts val="4800"/>
              <a:buNone/>
              <a:defRPr>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chemeClr val="dk1"/>
              </a:buClr>
              <a:buSzPts val="3000"/>
              <a:buFont typeface="Gaegu"/>
              <a:buNone/>
              <a:defRPr b="1" sz="3000">
                <a:solidFill>
                  <a:schemeClr val="dk1"/>
                </a:solidFill>
                <a:latin typeface="Gaegu"/>
                <a:ea typeface="Gaegu"/>
                <a:cs typeface="Gaegu"/>
                <a:sym typeface="Gaegu"/>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nSpc>
                <a:spcPct val="115000"/>
              </a:lnSpc>
              <a:spcBef>
                <a:spcPts val="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1pPr>
            <a:lvl2pPr indent="-330200" lvl="1" marL="9144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2pPr>
            <a:lvl3pPr indent="-330200" lvl="2" marL="13716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3pPr>
            <a:lvl4pPr indent="-330200" lvl="3" marL="18288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4pPr>
            <a:lvl5pPr indent="-330200" lvl="4" marL="22860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5pPr>
            <a:lvl6pPr indent="-330200" lvl="5" marL="27432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6pPr>
            <a:lvl7pPr indent="-330200" lvl="6" marL="32004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7pPr>
            <a:lvl8pPr indent="-330200" lvl="7" marL="3657600">
              <a:lnSpc>
                <a:spcPct val="115000"/>
              </a:lnSpc>
              <a:spcBef>
                <a:spcPts val="1600"/>
              </a:spcBef>
              <a:spcAft>
                <a:spcPts val="0"/>
              </a:spcAft>
              <a:buClr>
                <a:schemeClr val="dk2"/>
              </a:buClr>
              <a:buSzPts val="1600"/>
              <a:buFont typeface="Varela Round"/>
              <a:buChar char="○"/>
              <a:defRPr sz="1600">
                <a:solidFill>
                  <a:schemeClr val="dk2"/>
                </a:solidFill>
                <a:latin typeface="Varela Round"/>
                <a:ea typeface="Varela Round"/>
                <a:cs typeface="Varela Round"/>
                <a:sym typeface="Varela Round"/>
              </a:defRPr>
            </a:lvl8pPr>
            <a:lvl9pPr indent="-330200" lvl="8" marL="4114800">
              <a:lnSpc>
                <a:spcPct val="115000"/>
              </a:lnSpc>
              <a:spcBef>
                <a:spcPts val="1600"/>
              </a:spcBef>
              <a:spcAft>
                <a:spcPts val="1600"/>
              </a:spcAft>
              <a:buClr>
                <a:schemeClr val="dk2"/>
              </a:buClr>
              <a:buSzPts val="1600"/>
              <a:buFont typeface="Varela Round"/>
              <a:buChar char="■"/>
              <a:defRPr sz="1600">
                <a:solidFill>
                  <a:schemeClr val="dk2"/>
                </a:solidFill>
                <a:latin typeface="Varela Round"/>
                <a:ea typeface="Varela Round"/>
                <a:cs typeface="Varela Round"/>
                <a:sym typeface="Varela Rou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0" name="Shape 2690"/>
        <p:cNvGrpSpPr/>
        <p:nvPr/>
      </p:nvGrpSpPr>
      <p:grpSpPr>
        <a:xfrm>
          <a:off x="0" y="0"/>
          <a:ext cx="0" cy="0"/>
          <a:chOff x="0" y="0"/>
          <a:chExt cx="0" cy="0"/>
        </a:xfrm>
      </p:grpSpPr>
      <p:sp>
        <p:nvSpPr>
          <p:cNvPr id="2691" name="Google Shape;2691;p30"/>
          <p:cNvSpPr txBox="1"/>
          <p:nvPr>
            <p:ph type="ctrTitle"/>
          </p:nvPr>
        </p:nvSpPr>
        <p:spPr>
          <a:xfrm>
            <a:off x="1649100" y="1253838"/>
            <a:ext cx="5845800" cy="1697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Walk-in Token</a:t>
            </a:r>
            <a:endParaRPr/>
          </a:p>
        </p:txBody>
      </p:sp>
      <p:sp>
        <p:nvSpPr>
          <p:cNvPr id="2692" name="Google Shape;2692;p30"/>
          <p:cNvSpPr txBox="1"/>
          <p:nvPr>
            <p:ph idx="1" type="subTitle"/>
          </p:nvPr>
        </p:nvSpPr>
        <p:spPr>
          <a:xfrm>
            <a:off x="2050919" y="3476800"/>
            <a:ext cx="4583700" cy="541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Zombies--The Idea Pitch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31"/>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Table of Contents</a:t>
            </a:r>
            <a:endParaRPr/>
          </a:p>
        </p:txBody>
      </p:sp>
      <p:sp>
        <p:nvSpPr>
          <p:cNvPr id="2698" name="Google Shape;2698;p31"/>
          <p:cNvSpPr txBox="1"/>
          <p:nvPr>
            <p:ph idx="1" type="subTitle"/>
          </p:nvPr>
        </p:nvSpPr>
        <p:spPr>
          <a:xfrm>
            <a:off x="2321172" y="3127800"/>
            <a:ext cx="18747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The Code</a:t>
            </a:r>
            <a:endParaRPr sz="1900"/>
          </a:p>
        </p:txBody>
      </p:sp>
      <p:sp>
        <p:nvSpPr>
          <p:cNvPr id="2699" name="Google Shape;2699;p31"/>
          <p:cNvSpPr txBox="1"/>
          <p:nvPr>
            <p:ph idx="2" type="subTitle"/>
          </p:nvPr>
        </p:nvSpPr>
        <p:spPr>
          <a:xfrm>
            <a:off x="2321175" y="3622875"/>
            <a:ext cx="18747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Done by Adam</a:t>
            </a:r>
            <a:endParaRPr/>
          </a:p>
        </p:txBody>
      </p:sp>
      <p:sp>
        <p:nvSpPr>
          <p:cNvPr id="2700" name="Google Shape;2700;p31"/>
          <p:cNvSpPr txBox="1"/>
          <p:nvPr>
            <p:ph idx="3" type="subTitle"/>
          </p:nvPr>
        </p:nvSpPr>
        <p:spPr>
          <a:xfrm>
            <a:off x="5101347" y="3127800"/>
            <a:ext cx="18747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Demonstration</a:t>
            </a:r>
            <a:endParaRPr sz="1900"/>
          </a:p>
        </p:txBody>
      </p:sp>
      <p:sp>
        <p:nvSpPr>
          <p:cNvPr id="2701" name="Google Shape;2701;p31"/>
          <p:cNvSpPr txBox="1"/>
          <p:nvPr>
            <p:ph idx="4" type="subTitle"/>
          </p:nvPr>
        </p:nvSpPr>
        <p:spPr>
          <a:xfrm>
            <a:off x="5101350" y="3622875"/>
            <a:ext cx="18747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Done by Rachel</a:t>
            </a:r>
            <a:endParaRPr/>
          </a:p>
        </p:txBody>
      </p:sp>
      <p:sp>
        <p:nvSpPr>
          <p:cNvPr id="2702" name="Google Shape;2702;p31"/>
          <p:cNvSpPr txBox="1"/>
          <p:nvPr>
            <p:ph idx="7" type="subTitle"/>
          </p:nvPr>
        </p:nvSpPr>
        <p:spPr>
          <a:xfrm>
            <a:off x="1125697" y="1473436"/>
            <a:ext cx="18747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Current</a:t>
            </a:r>
            <a:r>
              <a:rPr lang="en" sz="1900"/>
              <a:t> SafeEntry Token features</a:t>
            </a:r>
            <a:endParaRPr sz="1900"/>
          </a:p>
        </p:txBody>
      </p:sp>
      <p:sp>
        <p:nvSpPr>
          <p:cNvPr id="2703" name="Google Shape;2703;p31"/>
          <p:cNvSpPr txBox="1"/>
          <p:nvPr>
            <p:ph idx="8" type="subTitle"/>
          </p:nvPr>
        </p:nvSpPr>
        <p:spPr>
          <a:xfrm>
            <a:off x="1125700" y="1963328"/>
            <a:ext cx="18747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Done by Arwen</a:t>
            </a:r>
            <a:endParaRPr/>
          </a:p>
        </p:txBody>
      </p:sp>
      <p:sp>
        <p:nvSpPr>
          <p:cNvPr id="2704" name="Google Shape;2704;p31"/>
          <p:cNvSpPr txBox="1"/>
          <p:nvPr>
            <p:ph idx="9" type="subTitle"/>
          </p:nvPr>
        </p:nvSpPr>
        <p:spPr>
          <a:xfrm>
            <a:off x="3634647" y="1473425"/>
            <a:ext cx="18747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Improvements we made</a:t>
            </a:r>
            <a:endParaRPr sz="1900"/>
          </a:p>
        </p:txBody>
      </p:sp>
      <p:sp>
        <p:nvSpPr>
          <p:cNvPr id="2705" name="Google Shape;2705;p31"/>
          <p:cNvSpPr txBox="1"/>
          <p:nvPr>
            <p:ph idx="13" type="subTitle"/>
          </p:nvPr>
        </p:nvSpPr>
        <p:spPr>
          <a:xfrm>
            <a:off x="3634650" y="1970025"/>
            <a:ext cx="18747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Done by Maisie</a:t>
            </a:r>
            <a:endParaRPr/>
          </a:p>
        </p:txBody>
      </p:sp>
      <p:sp>
        <p:nvSpPr>
          <p:cNvPr id="2706" name="Google Shape;2706;p31"/>
          <p:cNvSpPr txBox="1"/>
          <p:nvPr>
            <p:ph idx="14" type="subTitle"/>
          </p:nvPr>
        </p:nvSpPr>
        <p:spPr>
          <a:xfrm>
            <a:off x="6143597" y="1473425"/>
            <a:ext cx="1874700" cy="46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Reasons for the change</a:t>
            </a:r>
            <a:endParaRPr sz="1900"/>
          </a:p>
        </p:txBody>
      </p:sp>
      <p:sp>
        <p:nvSpPr>
          <p:cNvPr id="2707" name="Google Shape;2707;p31"/>
          <p:cNvSpPr txBox="1"/>
          <p:nvPr>
            <p:ph idx="15" type="subTitle"/>
          </p:nvPr>
        </p:nvSpPr>
        <p:spPr>
          <a:xfrm>
            <a:off x="6143600" y="1970025"/>
            <a:ext cx="18747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Done by Nusrat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32"/>
          <p:cNvSpPr txBox="1"/>
          <p:nvPr>
            <p:ph idx="1" type="body"/>
          </p:nvPr>
        </p:nvSpPr>
        <p:spPr>
          <a:xfrm>
            <a:off x="4572000" y="1243050"/>
            <a:ext cx="3710700" cy="3290400"/>
          </a:xfrm>
          <a:prstGeom prst="rect">
            <a:avLst/>
          </a:prstGeom>
        </p:spPr>
        <p:txBody>
          <a:bodyPr anchorCtr="0" anchor="ctr" bIns="0" lIns="0" spcFirstLastPara="1" rIns="0" wrap="square" tIns="0">
            <a:noAutofit/>
          </a:bodyPr>
          <a:lstStyle/>
          <a:p>
            <a:pPr indent="-304800" lvl="0" marL="457200" rtl="0" algn="l">
              <a:spcBef>
                <a:spcPts val="0"/>
              </a:spcBef>
              <a:spcAft>
                <a:spcPts val="0"/>
              </a:spcAft>
              <a:buSzPts val="1200"/>
              <a:buChar char="●"/>
            </a:pPr>
            <a:r>
              <a:rPr lang="en"/>
              <a:t>Capture </a:t>
            </a:r>
            <a:r>
              <a:rPr b="1" lang="en"/>
              <a:t>proximity data</a:t>
            </a:r>
            <a:r>
              <a:rPr lang="en"/>
              <a:t> via </a:t>
            </a:r>
            <a:r>
              <a:rPr b="1" lang="en"/>
              <a:t>bluetooth technology</a:t>
            </a:r>
            <a:r>
              <a:rPr lang="en"/>
              <a:t> and</a:t>
            </a:r>
            <a:r>
              <a:rPr b="1" lang="en"/>
              <a:t> does not capture GPS</a:t>
            </a:r>
            <a:r>
              <a:rPr lang="en"/>
              <a:t> / geolocation data</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Doesn’t have internet / cellular connectivity</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Bluetooth data stored only on the Token</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b="1" lang="en"/>
              <a:t>Data deleted</a:t>
            </a:r>
            <a:r>
              <a:rPr lang="en"/>
              <a:t> in your device </a:t>
            </a:r>
            <a:r>
              <a:rPr b="1" lang="en"/>
              <a:t>after 25 days</a:t>
            </a:r>
            <a:endParaRPr b="1"/>
          </a:p>
        </p:txBody>
      </p:sp>
      <p:sp>
        <p:nvSpPr>
          <p:cNvPr id="2713" name="Google Shape;2713;p32"/>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The Current features of the SafeEntry Token</a:t>
            </a:r>
            <a:endParaRPr/>
          </a:p>
        </p:txBody>
      </p:sp>
      <p:pic>
        <p:nvPicPr>
          <p:cNvPr id="2714" name="Google Shape;2714;p32"/>
          <p:cNvPicPr preferRelativeResize="0"/>
          <p:nvPr/>
        </p:nvPicPr>
        <p:blipFill>
          <a:blip r:embed="rId3">
            <a:alphaModFix/>
          </a:blip>
          <a:stretch>
            <a:fillRect/>
          </a:stretch>
        </p:blipFill>
        <p:spPr>
          <a:xfrm>
            <a:off x="1027025" y="1734150"/>
            <a:ext cx="4267200" cy="2400300"/>
          </a:xfrm>
          <a:prstGeom prst="rect">
            <a:avLst/>
          </a:prstGeom>
          <a:noFill/>
          <a:ln>
            <a:noFill/>
          </a:ln>
        </p:spPr>
      </p:pic>
      <p:pic>
        <p:nvPicPr>
          <p:cNvPr id="2715" name="Google Shape;2715;p32"/>
          <p:cNvPicPr preferRelativeResize="0"/>
          <p:nvPr/>
        </p:nvPicPr>
        <p:blipFill>
          <a:blip r:embed="rId4">
            <a:alphaModFix/>
          </a:blip>
          <a:stretch>
            <a:fillRect/>
          </a:stretch>
        </p:blipFill>
        <p:spPr>
          <a:xfrm>
            <a:off x="2360500" y="2378424"/>
            <a:ext cx="698601" cy="698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33"/>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How did we improve the features?</a:t>
            </a:r>
            <a:endParaRPr/>
          </a:p>
        </p:txBody>
      </p:sp>
      <p:sp>
        <p:nvSpPr>
          <p:cNvPr id="2721" name="Google Shape;2721;p33"/>
          <p:cNvSpPr txBox="1"/>
          <p:nvPr>
            <p:ph idx="1" type="subTitle"/>
          </p:nvPr>
        </p:nvSpPr>
        <p:spPr>
          <a:xfrm>
            <a:off x="2057700" y="1294650"/>
            <a:ext cx="5028600" cy="2554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Originally, we would need to have the token on hand in order to SafeEntry check-in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just being in the proximity of the RFID scanner will allow you to SafeEntry check-in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5" name="Shape 2725"/>
        <p:cNvGrpSpPr/>
        <p:nvPr/>
      </p:nvGrpSpPr>
      <p:grpSpPr>
        <a:xfrm>
          <a:off x="0" y="0"/>
          <a:ext cx="0" cy="0"/>
          <a:chOff x="0" y="0"/>
          <a:chExt cx="0" cy="0"/>
        </a:xfrm>
      </p:grpSpPr>
      <p:sp>
        <p:nvSpPr>
          <p:cNvPr id="2726" name="Google Shape;2726;p34"/>
          <p:cNvSpPr txBox="1"/>
          <p:nvPr>
            <p:ph idx="1" type="body"/>
          </p:nvPr>
        </p:nvSpPr>
        <p:spPr>
          <a:xfrm>
            <a:off x="861300" y="1414475"/>
            <a:ext cx="7421400" cy="4061100"/>
          </a:xfrm>
          <a:prstGeom prst="rect">
            <a:avLst/>
          </a:prstGeom>
        </p:spPr>
        <p:txBody>
          <a:bodyPr anchorCtr="0" anchor="ctr" bIns="0" lIns="0" spcFirstLastPara="1" rIns="0" wrap="square" tIns="0">
            <a:noAutofit/>
          </a:bodyPr>
          <a:lstStyle/>
          <a:p>
            <a:pPr indent="0" lvl="0" marL="457200" rtl="0" algn="l">
              <a:lnSpc>
                <a:spcPct val="100000"/>
              </a:lnSpc>
              <a:spcBef>
                <a:spcPts val="0"/>
              </a:spcBef>
              <a:spcAft>
                <a:spcPts val="0"/>
              </a:spcAft>
              <a:buNone/>
            </a:pPr>
            <a:r>
              <a:rPr lang="en" sz="1400"/>
              <a:t>for </a:t>
            </a:r>
            <a:r>
              <a:rPr lang="en" sz="1400" u="sng"/>
              <a:t>CONVENIENCE</a:t>
            </a:r>
            <a:r>
              <a:rPr lang="en" sz="1400"/>
              <a:t> </a:t>
            </a:r>
            <a:r>
              <a:rPr lang="en" sz="1400"/>
              <a:t>;</a:t>
            </a:r>
            <a:endParaRPr sz="1400"/>
          </a:p>
          <a:p>
            <a:pPr indent="-317500" lvl="0" marL="457200" rtl="0" algn="l">
              <a:lnSpc>
                <a:spcPct val="150000"/>
              </a:lnSpc>
              <a:spcBef>
                <a:spcPts val="1600"/>
              </a:spcBef>
              <a:spcAft>
                <a:spcPts val="0"/>
              </a:spcAft>
              <a:buSzPts val="1400"/>
              <a:buChar char="❖"/>
            </a:pPr>
            <a:r>
              <a:rPr lang="en" sz="1400"/>
              <a:t>Most people find it a </a:t>
            </a:r>
            <a:r>
              <a:rPr lang="en" sz="1400"/>
              <a:t>hassle</a:t>
            </a:r>
            <a:r>
              <a:rPr lang="en" sz="1400"/>
              <a:t> to Safe Entry </a:t>
            </a:r>
            <a:endParaRPr sz="1400"/>
          </a:p>
          <a:p>
            <a:pPr indent="-317500" lvl="0" marL="457200" rtl="0" algn="l">
              <a:lnSpc>
                <a:spcPct val="150000"/>
              </a:lnSpc>
              <a:spcBef>
                <a:spcPts val="0"/>
              </a:spcBef>
              <a:spcAft>
                <a:spcPts val="0"/>
              </a:spcAft>
              <a:buSzPts val="1400"/>
              <a:buChar char="❖"/>
            </a:pPr>
            <a:r>
              <a:rPr lang="en" sz="1400"/>
              <a:t>Some people find it difficult to find their token </a:t>
            </a:r>
            <a:endParaRPr sz="1400"/>
          </a:p>
          <a:p>
            <a:pPr indent="-317500" lvl="0" marL="457200" rtl="0" algn="l">
              <a:lnSpc>
                <a:spcPct val="150000"/>
              </a:lnSpc>
              <a:spcBef>
                <a:spcPts val="0"/>
              </a:spcBef>
              <a:spcAft>
                <a:spcPts val="0"/>
              </a:spcAft>
              <a:buSzPts val="1400"/>
              <a:buChar char="❖"/>
            </a:pPr>
            <a:r>
              <a:rPr lang="en" sz="1400"/>
              <a:t>Or some people find it annoying to turn on their bluetooth on their phone as an alternative to the token</a:t>
            </a:r>
            <a:endParaRPr sz="1400"/>
          </a:p>
          <a:p>
            <a:pPr indent="-317500" lvl="0" marL="457200" rtl="0" algn="l">
              <a:lnSpc>
                <a:spcPct val="150000"/>
              </a:lnSpc>
              <a:spcBef>
                <a:spcPts val="0"/>
              </a:spcBef>
              <a:spcAft>
                <a:spcPts val="0"/>
              </a:spcAft>
              <a:buSzPts val="1400"/>
              <a:buChar char="❖"/>
            </a:pPr>
            <a:r>
              <a:rPr lang="en" sz="1400"/>
              <a:t>It </a:t>
            </a:r>
            <a:r>
              <a:rPr lang="en" sz="1400"/>
              <a:t>drains</a:t>
            </a:r>
            <a:r>
              <a:rPr lang="en" sz="1400"/>
              <a:t> their battery too</a:t>
            </a:r>
            <a:endParaRPr sz="1400"/>
          </a:p>
          <a:p>
            <a:pPr indent="-317500" lvl="0" marL="457200" rtl="0" algn="l">
              <a:lnSpc>
                <a:spcPct val="150000"/>
              </a:lnSpc>
              <a:spcBef>
                <a:spcPts val="0"/>
              </a:spcBef>
              <a:spcAft>
                <a:spcPts val="0"/>
              </a:spcAft>
              <a:buSzPts val="1400"/>
              <a:buChar char="❖"/>
            </a:pPr>
            <a:r>
              <a:rPr lang="en" sz="1400"/>
              <a:t>Sometimes a scanner is not available in the shops of the mall for example so we have to use our phone again and again</a:t>
            </a:r>
            <a:endParaRPr sz="1400"/>
          </a:p>
          <a:p>
            <a:pPr indent="-317500" lvl="0" marL="457200" rtl="0" algn="l">
              <a:lnSpc>
                <a:spcPct val="150000"/>
              </a:lnSpc>
              <a:spcBef>
                <a:spcPts val="0"/>
              </a:spcBef>
              <a:spcAft>
                <a:spcPts val="0"/>
              </a:spcAft>
              <a:buSzPts val="1400"/>
              <a:buChar char="❖"/>
            </a:pPr>
            <a:r>
              <a:rPr lang="en" sz="1400"/>
              <a:t>Some are even lazier not to Safe Entry at all!!</a:t>
            </a:r>
            <a:endParaRPr sz="1400"/>
          </a:p>
          <a:p>
            <a:pPr indent="0" lvl="0" marL="457200" rtl="0" algn="l">
              <a:spcBef>
                <a:spcPts val="1600"/>
              </a:spcBef>
              <a:spcAft>
                <a:spcPts val="1600"/>
              </a:spcAft>
              <a:buNone/>
            </a:pPr>
            <a:r>
              <a:t/>
            </a:r>
            <a:endParaRPr/>
          </a:p>
        </p:txBody>
      </p:sp>
      <p:sp>
        <p:nvSpPr>
          <p:cNvPr id="2727" name="Google Shape;2727;p34"/>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Why implement these changes?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1" name="Shape 2731"/>
        <p:cNvGrpSpPr/>
        <p:nvPr/>
      </p:nvGrpSpPr>
      <p:grpSpPr>
        <a:xfrm>
          <a:off x="0" y="0"/>
          <a:ext cx="0" cy="0"/>
          <a:chOff x="0" y="0"/>
          <a:chExt cx="0" cy="0"/>
        </a:xfrm>
      </p:grpSpPr>
      <p:sp>
        <p:nvSpPr>
          <p:cNvPr id="2732" name="Google Shape;2732;p35"/>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The Code (C Programming)</a:t>
            </a:r>
            <a:endParaRPr/>
          </a:p>
        </p:txBody>
      </p:sp>
      <p:pic>
        <p:nvPicPr>
          <p:cNvPr id="2733" name="Google Shape;2733;p35"/>
          <p:cNvPicPr preferRelativeResize="0"/>
          <p:nvPr/>
        </p:nvPicPr>
        <p:blipFill>
          <a:blip r:embed="rId3">
            <a:alphaModFix/>
          </a:blip>
          <a:stretch>
            <a:fillRect/>
          </a:stretch>
        </p:blipFill>
        <p:spPr>
          <a:xfrm>
            <a:off x="685750" y="1017725"/>
            <a:ext cx="3886249" cy="2458064"/>
          </a:xfrm>
          <a:prstGeom prst="rect">
            <a:avLst/>
          </a:prstGeom>
          <a:noFill/>
          <a:ln>
            <a:noFill/>
          </a:ln>
        </p:spPr>
      </p:pic>
      <p:pic>
        <p:nvPicPr>
          <p:cNvPr id="2734" name="Google Shape;2734;p35"/>
          <p:cNvPicPr preferRelativeResize="0"/>
          <p:nvPr/>
        </p:nvPicPr>
        <p:blipFill>
          <a:blip r:embed="rId4">
            <a:alphaModFix/>
          </a:blip>
          <a:stretch>
            <a:fillRect/>
          </a:stretch>
        </p:blipFill>
        <p:spPr>
          <a:xfrm>
            <a:off x="685750" y="3475800"/>
            <a:ext cx="3886250" cy="1158816"/>
          </a:xfrm>
          <a:prstGeom prst="rect">
            <a:avLst/>
          </a:prstGeom>
          <a:noFill/>
          <a:ln>
            <a:noFill/>
          </a:ln>
        </p:spPr>
      </p:pic>
      <p:pic>
        <p:nvPicPr>
          <p:cNvPr id="2735" name="Google Shape;2735;p35"/>
          <p:cNvPicPr preferRelativeResize="0"/>
          <p:nvPr/>
        </p:nvPicPr>
        <p:blipFill>
          <a:blip r:embed="rId5">
            <a:alphaModFix/>
          </a:blip>
          <a:stretch>
            <a:fillRect/>
          </a:stretch>
        </p:blipFill>
        <p:spPr>
          <a:xfrm>
            <a:off x="4572000" y="1618125"/>
            <a:ext cx="3886251" cy="2634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9" name="Shape 2739"/>
        <p:cNvGrpSpPr/>
        <p:nvPr/>
      </p:nvGrpSpPr>
      <p:grpSpPr>
        <a:xfrm>
          <a:off x="0" y="0"/>
          <a:ext cx="0" cy="0"/>
          <a:chOff x="0" y="0"/>
          <a:chExt cx="0" cy="0"/>
        </a:xfrm>
      </p:grpSpPr>
      <p:sp>
        <p:nvSpPr>
          <p:cNvPr id="2740" name="Google Shape;2740;p36"/>
          <p:cNvSpPr txBox="1"/>
          <p:nvPr>
            <p:ph idx="1" type="subTitle"/>
          </p:nvPr>
        </p:nvSpPr>
        <p:spPr>
          <a:xfrm>
            <a:off x="982575" y="2005050"/>
            <a:ext cx="3254100" cy="1766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So, how does it work?</a:t>
            </a:r>
            <a:endParaRPr/>
          </a:p>
        </p:txBody>
      </p:sp>
      <p:sp>
        <p:nvSpPr>
          <p:cNvPr id="2741" name="Google Shape;2741;p36"/>
          <p:cNvSpPr txBox="1"/>
          <p:nvPr>
            <p:ph type="title"/>
          </p:nvPr>
        </p:nvSpPr>
        <p:spPr>
          <a:xfrm>
            <a:off x="720000" y="445025"/>
            <a:ext cx="7704000" cy="572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Demonstration</a:t>
            </a:r>
            <a:endParaRPr/>
          </a:p>
        </p:txBody>
      </p:sp>
      <p:sp>
        <p:nvSpPr>
          <p:cNvPr id="2742" name="Google Shape;2742;p36"/>
          <p:cNvSpPr txBox="1"/>
          <p:nvPr/>
        </p:nvSpPr>
        <p:spPr>
          <a:xfrm>
            <a:off x="4460375" y="1718400"/>
            <a:ext cx="3827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Varela Round"/>
              <a:buChar char="●"/>
            </a:pPr>
            <a:r>
              <a:rPr lang="en">
                <a:latin typeface="Varela Round"/>
                <a:ea typeface="Varela Round"/>
                <a:cs typeface="Varela Round"/>
                <a:sym typeface="Varela Round"/>
              </a:rPr>
              <a:t>When you walk into a mall or shop, you </a:t>
            </a:r>
            <a:r>
              <a:rPr lang="en">
                <a:highlight>
                  <a:srgbClr val="C09CFC"/>
                </a:highlight>
                <a:latin typeface="Varela Round"/>
                <a:ea typeface="Varela Round"/>
                <a:cs typeface="Varela Round"/>
                <a:sym typeface="Varela Round"/>
              </a:rPr>
              <a:t>don’t need to take out</a:t>
            </a:r>
            <a:r>
              <a:rPr lang="en">
                <a:latin typeface="Varela Round"/>
                <a:ea typeface="Varela Round"/>
                <a:cs typeface="Varela Round"/>
                <a:sym typeface="Varela Round"/>
              </a:rPr>
              <a:t> your token</a:t>
            </a:r>
            <a:endParaRPr>
              <a:latin typeface="Varela Round"/>
              <a:ea typeface="Varela Round"/>
              <a:cs typeface="Varela Round"/>
              <a:sym typeface="Varela Round"/>
            </a:endParaRPr>
          </a:p>
          <a:p>
            <a:pPr indent="-317500" lvl="0" marL="457200" rtl="0" algn="l">
              <a:spcBef>
                <a:spcPts val="0"/>
              </a:spcBef>
              <a:spcAft>
                <a:spcPts val="0"/>
              </a:spcAft>
              <a:buSzPts val="1400"/>
              <a:buFont typeface="Varela Round"/>
              <a:buChar char="●"/>
            </a:pPr>
            <a:r>
              <a:rPr lang="en">
                <a:latin typeface="Varela Round"/>
                <a:ea typeface="Varela Round"/>
                <a:cs typeface="Varela Round"/>
                <a:sym typeface="Varela Round"/>
              </a:rPr>
              <a:t>The token has an </a:t>
            </a:r>
            <a:r>
              <a:rPr lang="en">
                <a:highlight>
                  <a:srgbClr val="C09CFC"/>
                </a:highlight>
                <a:latin typeface="Varela Round"/>
                <a:ea typeface="Varela Round"/>
                <a:cs typeface="Varela Round"/>
                <a:sym typeface="Varela Round"/>
              </a:rPr>
              <a:t>RFID that is unique</a:t>
            </a:r>
            <a:r>
              <a:rPr lang="en">
                <a:latin typeface="Varela Round"/>
                <a:ea typeface="Varela Round"/>
                <a:cs typeface="Varela Round"/>
                <a:sym typeface="Varela Round"/>
              </a:rPr>
              <a:t> and can be detected by a </a:t>
            </a:r>
            <a:r>
              <a:rPr lang="en">
                <a:highlight>
                  <a:srgbClr val="C09CFC"/>
                </a:highlight>
                <a:latin typeface="Varela Round"/>
                <a:ea typeface="Varela Round"/>
                <a:cs typeface="Varela Round"/>
                <a:sym typeface="Varela Round"/>
              </a:rPr>
              <a:t>scanner nearby</a:t>
            </a:r>
            <a:endParaRPr>
              <a:highlight>
                <a:srgbClr val="C09CFC"/>
              </a:highlight>
              <a:latin typeface="Varela Round"/>
              <a:ea typeface="Varela Round"/>
              <a:cs typeface="Varela Round"/>
              <a:sym typeface="Varela Round"/>
            </a:endParaRPr>
          </a:p>
          <a:p>
            <a:pPr indent="-317500" lvl="0" marL="457200" rtl="0" algn="l">
              <a:spcBef>
                <a:spcPts val="0"/>
              </a:spcBef>
              <a:spcAft>
                <a:spcPts val="0"/>
              </a:spcAft>
              <a:buSzPts val="1400"/>
              <a:buFont typeface="Varela Round"/>
              <a:buChar char="●"/>
            </a:pPr>
            <a:r>
              <a:rPr lang="en">
                <a:latin typeface="Varela Round"/>
                <a:ea typeface="Varela Round"/>
                <a:cs typeface="Varela Round"/>
                <a:sym typeface="Varela Round"/>
              </a:rPr>
              <a:t>RFID means radio frequency identification</a:t>
            </a:r>
            <a:endParaRPr>
              <a:latin typeface="Varela Round"/>
              <a:ea typeface="Varela Round"/>
              <a:cs typeface="Varela Round"/>
              <a:sym typeface="Varela Round"/>
            </a:endParaRPr>
          </a:p>
          <a:p>
            <a:pPr indent="-317500" lvl="0" marL="457200" rtl="0" algn="l">
              <a:spcBef>
                <a:spcPts val="0"/>
              </a:spcBef>
              <a:spcAft>
                <a:spcPts val="0"/>
              </a:spcAft>
              <a:buSzPts val="1400"/>
              <a:buFont typeface="Varela Round"/>
              <a:buChar char="●"/>
            </a:pPr>
            <a:r>
              <a:rPr lang="en">
                <a:latin typeface="Varela Round"/>
                <a:ea typeface="Varela Round"/>
                <a:cs typeface="Varela Round"/>
                <a:sym typeface="Varela Round"/>
              </a:rPr>
              <a:t>The “barcode” will </a:t>
            </a:r>
            <a:r>
              <a:rPr lang="en">
                <a:highlight>
                  <a:srgbClr val="C09CFC"/>
                </a:highlight>
                <a:latin typeface="Varela Round"/>
                <a:ea typeface="Varela Round"/>
                <a:cs typeface="Varela Round"/>
                <a:sym typeface="Varela Round"/>
              </a:rPr>
              <a:t>store information</a:t>
            </a:r>
            <a:endParaRPr>
              <a:highlight>
                <a:srgbClr val="C09CFC"/>
              </a:highlight>
              <a:latin typeface="Varela Round"/>
              <a:ea typeface="Varela Round"/>
              <a:cs typeface="Varela Round"/>
              <a:sym typeface="Varela Round"/>
            </a:endParaRPr>
          </a:p>
          <a:p>
            <a:pPr indent="-317500" lvl="0" marL="457200" rtl="0" algn="l">
              <a:spcBef>
                <a:spcPts val="0"/>
              </a:spcBef>
              <a:spcAft>
                <a:spcPts val="0"/>
              </a:spcAft>
              <a:buSzPts val="1400"/>
              <a:buFont typeface="Varela Round"/>
              <a:buChar char="●"/>
            </a:pPr>
            <a:r>
              <a:rPr lang="en">
                <a:latin typeface="Varela Round"/>
                <a:ea typeface="Varela Round"/>
                <a:cs typeface="Varela Round"/>
                <a:sym typeface="Varela Round"/>
              </a:rPr>
              <a:t>Information </a:t>
            </a:r>
            <a:r>
              <a:rPr lang="en">
                <a:highlight>
                  <a:srgbClr val="C09CFC"/>
                </a:highlight>
                <a:latin typeface="Varela Round"/>
                <a:ea typeface="Varela Round"/>
                <a:cs typeface="Varela Round"/>
                <a:sym typeface="Varela Round"/>
              </a:rPr>
              <a:t>can be reviewed</a:t>
            </a:r>
            <a:r>
              <a:rPr lang="en">
                <a:latin typeface="Varela Round"/>
                <a:ea typeface="Varela Round"/>
                <a:cs typeface="Varela Round"/>
                <a:sym typeface="Varela Round"/>
              </a:rPr>
              <a:t> by scanning the “barcode”</a:t>
            </a:r>
            <a:endParaRPr>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xmlns:r="http://schemas.openxmlformats.org/officeDocument/2006/relationships" name="Kawaii Interface for Marketing by Slidesgo">
  <a:themeElements>
    <a:clrScheme name="Simple Light">
      <a:dk1>
        <a:srgbClr val="8E54C3"/>
      </a:dk1>
      <a:lt1>
        <a:srgbClr val="E4B6FF"/>
      </a:lt1>
      <a:dk2>
        <a:srgbClr val="553A40"/>
      </a:dk2>
      <a:lt2>
        <a:srgbClr val="FFFFFF"/>
      </a:lt2>
      <a:accent1>
        <a:srgbClr val="B081D3"/>
      </a:accent1>
      <a:accent2>
        <a:srgbClr val="EEE1FF"/>
      </a:accent2>
      <a:accent3>
        <a:srgbClr val="9251DB"/>
      </a:accent3>
      <a:accent4>
        <a:srgbClr val="D4B7EE"/>
      </a:accent4>
      <a:accent5>
        <a:srgbClr val="C7B5D5"/>
      </a:accent5>
      <a:accent6>
        <a:srgbClr val="B79AE9"/>
      </a:accent6>
      <a:hlink>
        <a:srgbClr val="553A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