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1F97-26A0-4AB1-B0FE-2EAB41158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632C7-A408-4C0F-9D7A-3385AF45A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C031-B6E9-4EF5-A01D-1E9163A3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3807-5AAD-4A25-9852-91A2D9CD772D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9BFE6-9EF6-4EB8-A21E-75D9442B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39F00-E28A-448C-8483-90CA3B73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8955-5C1C-4837-9906-B02CD5D9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4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D00F-B2E5-4ACA-8B50-359B9FB4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58A2F-50BA-4966-B537-6E8617414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C7FF1-FCF7-4C47-8903-A63DF436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3807-5AAD-4A25-9852-91A2D9CD772D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15758-E457-4E99-BD13-DAA0725D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574E4-517A-4FFC-81E2-FCA6BF76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8955-5C1C-4837-9906-B02CD5D9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FB176-284E-438B-848C-9B45AD69C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20886-3197-4153-8149-FEB8C29F4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1913-8803-4FC9-B79C-AB764EE5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3807-5AAD-4A25-9852-91A2D9CD772D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1AE47-D0C7-4063-98F1-7E4447DF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47E24-884A-4C56-81D1-1DDE7CE8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8955-5C1C-4837-9906-B02CD5D9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0036-2417-4865-A650-5F408250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B9D46-FF3F-47BF-AA5D-A99A3F95D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7002-6C5E-4D75-9ABF-EC92A64E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3807-5AAD-4A25-9852-91A2D9CD772D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3E96C-2219-4CAD-995E-455F9AAC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768A-8E34-42FE-9352-A24B2D50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8955-5C1C-4837-9906-B02CD5D9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050B-B8C9-4A62-ACE4-1C942213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E4CB3-F73A-470E-93CB-F91C3D6A3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0B84-3E64-462D-ADF3-534C01C3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3807-5AAD-4A25-9852-91A2D9CD772D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69823-953B-45F8-B05C-691BD0F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E42A9-9159-4828-BC9D-1A0C5BA7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8955-5C1C-4837-9906-B02CD5D9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3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4240-BA91-4618-9E3C-EDA44EE8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1B25-9569-4D44-ABD3-3E5AC72D7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67621-1E2B-4145-9F3B-238773E2B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77F88-2E96-4F34-BAAB-DCE240BA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3807-5AAD-4A25-9852-91A2D9CD772D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36A42-193B-4667-9F92-C1669260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797E9-9CA6-4F34-9893-29EA8AA1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8955-5C1C-4837-9906-B02CD5D9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AE14-A995-4D3C-8357-1539EA0A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29D55-629F-4EE6-8981-FAA463D8C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57AD3-8D25-43BA-B4F3-3E3277469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9975E-13CE-4B5F-A319-9441CC696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C655E-C459-4FC7-AAE3-DF09BC6EF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00981-B1A3-450F-A8F5-3DCAC977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3807-5AAD-4A25-9852-91A2D9CD772D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C9DA8-E64C-4E17-ADC1-07E907F6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83CD6-162C-45E2-B330-13E9CDA8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8955-5C1C-4837-9906-B02CD5D9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7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CB67-3979-4D9D-8A65-63A8206F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332CC-A96C-4C21-A116-A8D133B4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3807-5AAD-4A25-9852-91A2D9CD772D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E3E58-EBC6-41DD-AC46-A99C6BFE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40F7D-9905-4059-9EB6-DB27B42A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8955-5C1C-4837-9906-B02CD5D9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0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0D051-F01A-4EE7-B9C6-51DCB728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3807-5AAD-4A25-9852-91A2D9CD772D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7E9B9-A792-484A-BABD-79F7D6BD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9EB50-07F7-481A-B1C1-B6CA16F8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8955-5C1C-4837-9906-B02CD5D9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3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E4D3-F782-41A6-9049-91A9A2D9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404F-5914-4215-B7DF-2B2AED1E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F1AF7-4F2E-495B-8C28-D9F5D4685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4D789-0EC1-4273-B0CD-06FD3B46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3807-5AAD-4A25-9852-91A2D9CD772D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75D16-11DC-4844-8569-A92E9C6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D4EE4-827D-4E2A-BE98-ABB447F5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8955-5C1C-4837-9906-B02CD5D9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C4C5-40D3-42AB-BAE6-C57D38FB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6A9D4-7CB3-44C3-A97F-C1687958F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E833B-EDDB-4F2E-B3A5-A2CFB08EB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E6575-7CC7-479A-B8F4-F210CEFB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3807-5AAD-4A25-9852-91A2D9CD772D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74B4C-8EB5-4BAC-BAAE-778D487F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C1697-AE11-4268-B76A-1EEE0BA8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8955-5C1C-4837-9906-B02CD5D9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0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917A6-20CE-4D87-998F-0CBA31BF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DE295-DEE9-4136-B38E-D1AAD40AB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567B7-7500-4598-91AB-ACAF052C2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B3807-5AAD-4A25-9852-91A2D9CD772D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B4B58-34D9-4511-BDAB-BB5A72064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C9F94-4686-46B7-B442-802C1CF53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8955-5C1C-4837-9906-B02CD5D9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6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895C-3C24-4184-9C4D-301605468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Abbreviation Replacement of the Malay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9144E-2BB0-4E6D-B910-70920B22D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Project</a:t>
            </a:r>
          </a:p>
        </p:txBody>
      </p:sp>
    </p:spTree>
    <p:extLst>
      <p:ext uri="{BB962C8B-B14F-4D97-AF65-F5344CB8AC3E}">
        <p14:creationId xmlns:p14="http://schemas.microsoft.com/office/powerpoint/2010/main" val="293358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EF63-6871-4449-8484-E9C8D5E1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Aim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5DB12-45CC-4C3C-A8E6-C8552AB30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solve limitation of conventional translation tools like Google Translate that are unable to translate abbreviated vernacular i.e. Malay Language</a:t>
            </a:r>
          </a:p>
          <a:p>
            <a:endParaRPr lang="en-US" dirty="0"/>
          </a:p>
          <a:p>
            <a:r>
              <a:rPr lang="en-US" b="1" dirty="0"/>
              <a:t>Requirement</a:t>
            </a:r>
            <a:r>
              <a:rPr lang="en-US" dirty="0"/>
              <a:t>: must be able to understand vernacular Malay (both standard and informal)</a:t>
            </a:r>
          </a:p>
        </p:txBody>
      </p:sp>
    </p:spTree>
    <p:extLst>
      <p:ext uri="{BB962C8B-B14F-4D97-AF65-F5344CB8AC3E}">
        <p14:creationId xmlns:p14="http://schemas.microsoft.com/office/powerpoint/2010/main" val="172015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D75A-DFAA-4311-A6AD-1BB74643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8038D-0CA3-4627-948F-33BEA08B5A85}"/>
              </a:ext>
            </a:extLst>
          </p:cNvPr>
          <p:cNvSpPr/>
          <p:nvPr/>
        </p:nvSpPr>
        <p:spPr>
          <a:xfrm>
            <a:off x="939114" y="2932670"/>
            <a:ext cx="2150075" cy="1112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raw text</a:t>
            </a:r>
            <a:br>
              <a:rPr lang="en-US" dirty="0"/>
            </a:br>
            <a:r>
              <a:rPr lang="en-US" dirty="0"/>
              <a:t>e.g. tweet/ paragraph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AC3D566-0E8F-4931-BEDD-2EB324767C42}"/>
              </a:ext>
            </a:extLst>
          </p:cNvPr>
          <p:cNvSpPr/>
          <p:nvPr/>
        </p:nvSpPr>
        <p:spPr>
          <a:xfrm>
            <a:off x="3015047" y="3150972"/>
            <a:ext cx="1219201" cy="6755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C9722D-5501-42F4-8544-E3030B555AB4}"/>
              </a:ext>
            </a:extLst>
          </p:cNvPr>
          <p:cNvSpPr/>
          <p:nvPr/>
        </p:nvSpPr>
        <p:spPr>
          <a:xfrm>
            <a:off x="4407245" y="2932670"/>
            <a:ext cx="2150075" cy="1112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Basic text replacement (</a:t>
            </a:r>
            <a:r>
              <a:rPr lang="en-US" i="1" dirty="0"/>
              <a:t>word-for-word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63BBA-444B-41E1-9CEC-7F9FF2BE6234}"/>
              </a:ext>
            </a:extLst>
          </p:cNvPr>
          <p:cNvSpPr/>
          <p:nvPr/>
        </p:nvSpPr>
        <p:spPr>
          <a:xfrm>
            <a:off x="4407244" y="1482811"/>
            <a:ext cx="2150075" cy="1112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replacement (</a:t>
            </a:r>
            <a:r>
              <a:rPr lang="en-US" i="1" dirty="0"/>
              <a:t>abbreviation to terms</a:t>
            </a:r>
            <a:r>
              <a:rPr lang="en-US" dirty="0"/>
              <a:t>)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3B59BA80-1600-4BF0-BD8C-B17ACDDD7C1C}"/>
              </a:ext>
            </a:extLst>
          </p:cNvPr>
          <p:cNvSpPr/>
          <p:nvPr/>
        </p:nvSpPr>
        <p:spPr>
          <a:xfrm>
            <a:off x="1935893" y="1756654"/>
            <a:ext cx="2234512" cy="1176016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7657F-743D-4D7E-92AA-1ECB58E91EC3}"/>
              </a:ext>
            </a:extLst>
          </p:cNvPr>
          <p:cNvSpPr/>
          <p:nvPr/>
        </p:nvSpPr>
        <p:spPr>
          <a:xfrm>
            <a:off x="8250199" y="2129481"/>
            <a:ext cx="2150075" cy="1112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22BCD-30E9-4675-A059-FCD36AA2CEB6}"/>
              </a:ext>
            </a:extLst>
          </p:cNvPr>
          <p:cNvSpPr txBox="1"/>
          <p:nvPr/>
        </p:nvSpPr>
        <p:spPr>
          <a:xfrm>
            <a:off x="8130753" y="4495928"/>
            <a:ext cx="322304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u="sng" dirty="0"/>
              <a:t>Targets</a:t>
            </a:r>
            <a:r>
              <a:rPr lang="en-US" sz="1600" b="1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All abbreviations replaced correctly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Editable library for text replacement (instead of manual input)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45483EC-2246-4E3D-8020-391E8F3F8D33}"/>
              </a:ext>
            </a:extLst>
          </p:cNvPr>
          <p:cNvSpPr/>
          <p:nvPr/>
        </p:nvSpPr>
        <p:spPr>
          <a:xfrm>
            <a:off x="6820931" y="2347783"/>
            <a:ext cx="1219201" cy="6755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9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305B1-3ED1-4613-AA52-3694E90FA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995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string = input("Please enter the given text: ") #for input of raw text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 = </a:t>
            </a:r>
            <a:r>
              <a:rPr lang="en-US" dirty="0" err="1"/>
              <a:t>string.replace</a:t>
            </a:r>
            <a:r>
              <a:rPr lang="en-US" dirty="0"/>
              <a:t>("</a:t>
            </a:r>
            <a:r>
              <a:rPr lang="en-US" b="1" dirty="0"/>
              <a:t>kau</a:t>
            </a:r>
            <a:r>
              <a:rPr lang="en-US" dirty="0"/>
              <a:t>", "</a:t>
            </a:r>
            <a:r>
              <a:rPr lang="en-US" dirty="0" err="1"/>
              <a:t>kamu</a:t>
            </a:r>
            <a:r>
              <a:rPr lang="en-US" dirty="0"/>
              <a:t>") #for text replacement</a:t>
            </a:r>
          </a:p>
          <a:p>
            <a:pPr marL="0" indent="0">
              <a:buNone/>
            </a:pPr>
            <a:r>
              <a:rPr lang="en-US" dirty="0"/>
              <a:t>str1 = </a:t>
            </a:r>
            <a:r>
              <a:rPr lang="en-US" dirty="0" err="1"/>
              <a:t>str.replace</a:t>
            </a:r>
            <a:r>
              <a:rPr lang="en-US" dirty="0"/>
              <a:t>("</a:t>
            </a:r>
            <a:r>
              <a:rPr lang="en-US" b="1" dirty="0" err="1"/>
              <a:t>dgn</a:t>
            </a:r>
            <a:r>
              <a:rPr lang="en-US" dirty="0"/>
              <a:t>", "</a:t>
            </a:r>
            <a:r>
              <a:rPr lang="en-US" dirty="0" err="1"/>
              <a:t>dengan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str2 = str1.replace("</a:t>
            </a:r>
            <a:r>
              <a:rPr lang="en-US" b="1" dirty="0" err="1"/>
              <a:t>awk</a:t>
            </a:r>
            <a:r>
              <a:rPr lang="en-US" dirty="0"/>
              <a:t>", "</a:t>
            </a:r>
            <a:r>
              <a:rPr lang="en-US" dirty="0" err="1"/>
              <a:t>awak</a:t>
            </a:r>
            <a:r>
              <a:rPr lang="en-US" dirty="0"/>
              <a:t>")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print(str2)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6CC44D-5C2E-4E04-AC64-EF4EF048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7C737-1400-4904-B59A-80494D7FAE47}"/>
              </a:ext>
            </a:extLst>
          </p:cNvPr>
          <p:cNvSpPr txBox="1"/>
          <p:nvPr/>
        </p:nvSpPr>
        <p:spPr>
          <a:xfrm>
            <a:off x="9189308" y="5199335"/>
            <a:ext cx="21644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Note</a:t>
            </a:r>
            <a:r>
              <a:rPr lang="en-US" dirty="0"/>
              <a:t>: Abbreviated words are highlighted in </a:t>
            </a:r>
            <a:r>
              <a:rPr lang="en-US" b="1" dirty="0"/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50301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6307-12F9-425E-8753-8561418A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Advantages &amp; Limitations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89B4-18F3-4DF7-8995-10A13EBB7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Only able type out each word replacements</a:t>
            </a:r>
            <a:br>
              <a:rPr lang="en-US" dirty="0"/>
            </a:br>
            <a:r>
              <a:rPr lang="en-US" b="1" dirty="0"/>
              <a:t>“str = </a:t>
            </a:r>
            <a:r>
              <a:rPr lang="en-US" b="1" dirty="0" err="1"/>
              <a:t>string.replace</a:t>
            </a:r>
            <a:r>
              <a:rPr lang="en-US" b="1" dirty="0"/>
              <a:t>(“___”, “___”)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Able to replace words more than once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Achieves target of word-for-word/ abbreviation-for-word replacement, however </a:t>
            </a:r>
            <a:r>
              <a:rPr lang="en-US" b="1" dirty="0"/>
              <a:t>unable to copy text to clipboard</a:t>
            </a:r>
          </a:p>
        </p:txBody>
      </p:sp>
    </p:spTree>
    <p:extLst>
      <p:ext uri="{BB962C8B-B14F-4D97-AF65-F5344CB8AC3E}">
        <p14:creationId xmlns:p14="http://schemas.microsoft.com/office/powerpoint/2010/main" val="225727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4961-9DFE-403D-B05C-89D3BADE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DE0F-631C-45E2-994E-61B700507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pyperclip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string = input("Please enter the given text: ") #for input prompt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 = </a:t>
            </a:r>
            <a:r>
              <a:rPr lang="en-US" dirty="0" err="1"/>
              <a:t>string.replace</a:t>
            </a:r>
            <a:r>
              <a:rPr lang="en-US" dirty="0"/>
              <a:t>("kau", "</a:t>
            </a:r>
            <a:r>
              <a:rPr lang="en-US" dirty="0" err="1"/>
              <a:t>kamu</a:t>
            </a:r>
            <a:r>
              <a:rPr lang="en-US" dirty="0"/>
              <a:t>") #for text replacement</a:t>
            </a:r>
          </a:p>
          <a:p>
            <a:pPr marL="0" indent="0">
              <a:buNone/>
            </a:pPr>
            <a:r>
              <a:rPr lang="en-US" dirty="0"/>
              <a:t>str1 = </a:t>
            </a:r>
            <a:r>
              <a:rPr lang="en-US" dirty="0" err="1"/>
              <a:t>str.replace</a:t>
            </a:r>
            <a:r>
              <a:rPr lang="en-US" dirty="0"/>
              <a:t>("</a:t>
            </a:r>
            <a:r>
              <a:rPr lang="en-US" dirty="0" err="1"/>
              <a:t>dgn</a:t>
            </a:r>
            <a:r>
              <a:rPr lang="en-US" dirty="0"/>
              <a:t>", "</a:t>
            </a:r>
            <a:r>
              <a:rPr lang="en-US" dirty="0" err="1"/>
              <a:t>dengan</a:t>
            </a:r>
            <a:r>
              <a:rPr lang="en-US" dirty="0"/>
              <a:t>") #for text replacement</a:t>
            </a:r>
          </a:p>
          <a:p>
            <a:pPr marL="0" indent="0">
              <a:buNone/>
            </a:pPr>
            <a:r>
              <a:rPr lang="en-US" dirty="0"/>
              <a:t>str2 = str1.replace("</a:t>
            </a:r>
            <a:r>
              <a:rPr lang="en-US" dirty="0" err="1"/>
              <a:t>awk</a:t>
            </a:r>
            <a:r>
              <a:rPr lang="en-US" dirty="0"/>
              <a:t>", "</a:t>
            </a:r>
            <a:r>
              <a:rPr lang="en-US" dirty="0" err="1"/>
              <a:t>awak</a:t>
            </a:r>
            <a:r>
              <a:rPr lang="en-US" dirty="0"/>
              <a:t>") #for text replacement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pyperclip.copy</a:t>
            </a:r>
            <a:r>
              <a:rPr lang="en-US" b="1" dirty="0"/>
              <a:t>(str2)</a:t>
            </a:r>
          </a:p>
          <a:p>
            <a:pPr marL="0" indent="0">
              <a:buNone/>
            </a:pPr>
            <a:r>
              <a:rPr lang="en-US" dirty="0"/>
              <a:t>print(str2)</a:t>
            </a:r>
          </a:p>
        </p:txBody>
      </p:sp>
    </p:spTree>
    <p:extLst>
      <p:ext uri="{BB962C8B-B14F-4D97-AF65-F5344CB8AC3E}">
        <p14:creationId xmlns:p14="http://schemas.microsoft.com/office/powerpoint/2010/main" val="22146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8A3E-FABF-490F-80C6-B48ABBD2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new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DC1C9-88E9-45BB-A61B-F651E1778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Able to copy text to clipboard using </a:t>
            </a:r>
            <a:r>
              <a:rPr lang="en-US" b="1" dirty="0" err="1"/>
              <a:t>Pyperclip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112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Abbreviation Replacement of the Malay Language</vt:lpstr>
      <vt:lpstr>Aim </vt:lpstr>
      <vt:lpstr>Flowchart</vt:lpstr>
      <vt:lpstr>Code</vt:lpstr>
      <vt:lpstr>Advantages &amp; Limitations of code</vt:lpstr>
      <vt:lpstr>Code</vt:lpstr>
      <vt:lpstr>Advantages of new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Abbreviation Replacement</dc:title>
  <dc:creator>Ian Cedric Io</dc:creator>
  <cp:lastModifiedBy>Ian Cedric Io</cp:lastModifiedBy>
  <cp:revision>32</cp:revision>
  <dcterms:created xsi:type="dcterms:W3CDTF">2019-12-09T11:16:18Z</dcterms:created>
  <dcterms:modified xsi:type="dcterms:W3CDTF">2020-01-21T08:58:34Z</dcterms:modified>
</cp:coreProperties>
</file>