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32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32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077640" y="127332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ccff">
              <a:alpha val="31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Administrateur Réseau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Junior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560000" y="504000"/>
            <a:ext cx="1951560" cy="30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Times New Roman"/>
              </a:rPr>
              <a:t>Adoptez un Stagiaire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539360" y="2081880"/>
            <a:ext cx="992520" cy="152136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5b9bd5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Accueil LDNR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708000" y="190260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cc99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Java J2E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3071520" y="379080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c5e0b4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Carte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4087080" y="253188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c9cefb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Développeurs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C/C++/Java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3750120" y="316152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ffcc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Concepteur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d'Applications mobiles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 flipV="1">
            <a:off x="2532600" y="1598040"/>
            <a:ext cx="544320" cy="124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 flipV="1">
            <a:off x="2532600" y="2227320"/>
            <a:ext cx="1174680" cy="61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2532600" y="2842920"/>
            <a:ext cx="155412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1"/>
          <p:cNvSpPr/>
          <p:nvPr/>
        </p:nvSpPr>
        <p:spPr>
          <a:xfrm>
            <a:off x="2532600" y="2842920"/>
            <a:ext cx="1217160" cy="64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>
            <a:off x="2532600" y="2842920"/>
            <a:ext cx="538560" cy="127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3"/>
          <p:cNvSpPr/>
          <p:nvPr/>
        </p:nvSpPr>
        <p:spPr>
          <a:xfrm>
            <a:off x="5110560" y="127332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ccff">
              <a:alpha val="31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Liste de stagiaires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5740920" y="190260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cc99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Liste de stagiaires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100" spc="-1" strike="noStrike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5104800" y="379080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c5e0b4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Localisation géographique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de tous les stagiaires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120360" y="253188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c9cefb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Liste de stagiaires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5783040" y="316152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ffcc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Liste de stagiaires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4771800" y="159948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9"/>
          <p:cNvSpPr/>
          <p:nvPr/>
        </p:nvSpPr>
        <p:spPr>
          <a:xfrm>
            <a:off x="5402160" y="222876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0"/>
          <p:cNvSpPr/>
          <p:nvPr/>
        </p:nvSpPr>
        <p:spPr>
          <a:xfrm>
            <a:off x="5781240" y="285804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1"/>
          <p:cNvSpPr/>
          <p:nvPr/>
        </p:nvSpPr>
        <p:spPr>
          <a:xfrm>
            <a:off x="5444280" y="348732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2"/>
          <p:cNvSpPr/>
          <p:nvPr/>
        </p:nvSpPr>
        <p:spPr>
          <a:xfrm>
            <a:off x="4765680" y="4116960"/>
            <a:ext cx="3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3"/>
          <p:cNvSpPr/>
          <p:nvPr/>
        </p:nvSpPr>
        <p:spPr>
          <a:xfrm>
            <a:off x="7198560" y="126144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ccff">
              <a:alpha val="31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Visualisation du CV(PDF)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/téléchargement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99" name="CustomShape 24"/>
          <p:cNvSpPr/>
          <p:nvPr/>
        </p:nvSpPr>
        <p:spPr>
          <a:xfrm>
            <a:off x="7828920" y="189072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cc99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Visualisation du CV(PDF)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/téléchargement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00" name="CustomShape 25"/>
          <p:cNvSpPr/>
          <p:nvPr/>
        </p:nvSpPr>
        <p:spPr>
          <a:xfrm>
            <a:off x="7192440" y="377892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c5e0b4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Téléchargement 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du CV (PDF)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01" name="CustomShape 26"/>
          <p:cNvSpPr/>
          <p:nvPr/>
        </p:nvSpPr>
        <p:spPr>
          <a:xfrm>
            <a:off x="-10800" y="3236040"/>
            <a:ext cx="1191240" cy="45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Entrepreneurs/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Visiteurs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223200" y="5896080"/>
            <a:ext cx="613440" cy="27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Admin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03" name="Image 56" descr=""/>
          <p:cNvPicPr/>
          <p:nvPr/>
        </p:nvPicPr>
        <p:blipFill>
          <a:blip r:embed="rId1"/>
          <a:srcRect l="2615" t="0" r="90976" b="38214"/>
          <a:stretch/>
        </p:blipFill>
        <p:spPr>
          <a:xfrm>
            <a:off x="293400" y="2395800"/>
            <a:ext cx="502200" cy="876240"/>
          </a:xfrm>
          <a:prstGeom prst="rect">
            <a:avLst/>
          </a:prstGeom>
          <a:ln>
            <a:noFill/>
          </a:ln>
        </p:spPr>
      </p:pic>
      <p:pic>
        <p:nvPicPr>
          <p:cNvPr id="104" name="Image 57" descr=""/>
          <p:cNvPicPr/>
          <p:nvPr/>
        </p:nvPicPr>
        <p:blipFill>
          <a:blip r:embed="rId2"/>
          <a:srcRect l="2615" t="0" r="90976" b="38214"/>
          <a:stretch/>
        </p:blipFill>
        <p:spPr>
          <a:xfrm>
            <a:off x="306360" y="5090400"/>
            <a:ext cx="502200" cy="876240"/>
          </a:xfrm>
          <a:prstGeom prst="rect">
            <a:avLst/>
          </a:prstGeom>
          <a:ln>
            <a:noFill/>
          </a:ln>
        </p:spPr>
      </p:pic>
      <p:sp>
        <p:nvSpPr>
          <p:cNvPr id="105" name="CustomShape 28"/>
          <p:cNvSpPr/>
          <p:nvPr/>
        </p:nvSpPr>
        <p:spPr>
          <a:xfrm>
            <a:off x="3279960" y="49320"/>
            <a:ext cx="3756240" cy="3636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Diagramme de cas d’utilisation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7871040" y="314964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ffffcc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Visualisation du CV(PDF)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/téléchargement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1540800" y="4772160"/>
            <a:ext cx="992520" cy="152136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5b9bd5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Gérer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 flipH="1">
            <a:off x="6803280" y="1587600"/>
            <a:ext cx="3931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808080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2"/>
          <p:cNvSpPr/>
          <p:nvPr/>
        </p:nvSpPr>
        <p:spPr>
          <a:xfrm flipH="1">
            <a:off x="7433640" y="2216880"/>
            <a:ext cx="3931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808080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3"/>
          <p:cNvSpPr/>
          <p:nvPr/>
        </p:nvSpPr>
        <p:spPr>
          <a:xfrm flipH="1">
            <a:off x="7812720" y="2846520"/>
            <a:ext cx="3931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808080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4"/>
          <p:cNvSpPr/>
          <p:nvPr/>
        </p:nvSpPr>
        <p:spPr>
          <a:xfrm flipH="1">
            <a:off x="7475760" y="3475800"/>
            <a:ext cx="3931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808080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5"/>
          <p:cNvSpPr/>
          <p:nvPr/>
        </p:nvSpPr>
        <p:spPr>
          <a:xfrm flipH="1">
            <a:off x="6797160" y="4105080"/>
            <a:ext cx="3931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808080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6"/>
          <p:cNvSpPr/>
          <p:nvPr/>
        </p:nvSpPr>
        <p:spPr>
          <a:xfrm flipV="1">
            <a:off x="2534040" y="5202000"/>
            <a:ext cx="947880" cy="3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7"/>
          <p:cNvSpPr/>
          <p:nvPr/>
        </p:nvSpPr>
        <p:spPr>
          <a:xfrm>
            <a:off x="2462040" y="5533200"/>
            <a:ext cx="947880" cy="4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8"/>
          <p:cNvSpPr/>
          <p:nvPr/>
        </p:nvSpPr>
        <p:spPr>
          <a:xfrm>
            <a:off x="3482640" y="487728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Ajouter/supprimer 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des stagiaires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3482640" y="5685480"/>
            <a:ext cx="1693440" cy="60336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Mise à jour (profils 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/disponibilité 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des stagiaires)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8208000" y="2520360"/>
            <a:ext cx="1693440" cy="651600"/>
          </a:xfrm>
          <a:custGeom>
            <a:avLst/>
            <a:gdLst/>
            <a:ah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c9cefb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Visualisation du CV(PDF)</a:t>
            </a: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/téléchargement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796320" y="2834280"/>
            <a:ext cx="7423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2"/>
          <p:cNvSpPr/>
          <p:nvPr/>
        </p:nvSpPr>
        <p:spPr>
          <a:xfrm>
            <a:off x="809280" y="5528880"/>
            <a:ext cx="6588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912320" y="172800"/>
            <a:ext cx="6259320" cy="5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</a:rPr>
              <a:t>Maquette du site Adoptez un stagiaire</a:t>
            </a:r>
            <a:br/>
            <a:endParaRPr b="0" lang="fr-FR" sz="2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008000"/>
            <a:ext cx="891468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Application>LibreOffice/6.0.7.3$Linux_X86_64 LibreOffice_project/00m0$Build-3</Application>
  <Company>CNRS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2019-12-16T13:55:52Z</dcterms:created>
  <dc:creator>gle bret</dc:creator>
  <dc:description/>
  <dc:language>fr-FR</dc:language>
  <cp:lastModifiedBy/>
  <dcterms:modified xsi:type="dcterms:W3CDTF">2020-01-05T20:28:06Z</dcterms:modified>
  <cp:revision>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CNRS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Format A4 (210 x 297 mm)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