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</p:sldIdLst>
  <p:sldSz cx="9906000" cy="6858000" type="A4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46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46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743040" y="1122480"/>
            <a:ext cx="841932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46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46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43040" y="1122480"/>
            <a:ext cx="841932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4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32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46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54265" y="566442"/>
            <a:ext cx="8415717" cy="5980015"/>
          </a:xfrm>
          <a:prstGeom prst="rect">
            <a:avLst/>
          </a:prstGeom>
          <a:solidFill>
            <a:srgbClr val="FFCC66">
              <a:alpha val="10196"/>
            </a:srgb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CustomShape 2"/>
          <p:cNvSpPr/>
          <p:nvPr/>
        </p:nvSpPr>
        <p:spPr>
          <a:xfrm>
            <a:off x="1279661" y="650398"/>
            <a:ext cx="1951560" cy="30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400" b="1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Adoptez un Stagiaire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1539360" y="2138524"/>
            <a:ext cx="992520" cy="1521360"/>
          </a:xfrm>
          <a:custGeom>
            <a:avLst/>
            <a:gdLst/>
            <a:ahLst/>
            <a:cxnLst/>
            <a:rect l="l" t="t" r="r" b="b"/>
            <a:pathLst>
              <a:path w="2109600" h="874080">
                <a:moveTo>
                  <a:pt x="0" y="437040"/>
                </a:moveTo>
                <a:lnTo>
                  <a:pt x="0" y="437040"/>
                </a:lnTo>
                <a:cubicBezTo>
                  <a:pt x="0" y="195669"/>
                  <a:pt x="472250" y="0"/>
                  <a:pt x="1054799" y="0"/>
                </a:cubicBezTo>
                <a:cubicBezTo>
                  <a:pt x="1637349" y="0"/>
                  <a:pt x="2109600" y="195669"/>
                  <a:pt x="2109600" y="437040"/>
                </a:cubicBezTo>
                <a:cubicBezTo>
                  <a:pt x="2109600" y="678410"/>
                  <a:pt x="1637349" y="874080"/>
                  <a:pt x="1054800" y="874080"/>
                </a:cubicBezTo>
                <a:cubicBezTo>
                  <a:pt x="472250" y="874080"/>
                  <a:pt x="0" y="678410"/>
                  <a:pt x="0" y="437040"/>
                </a:cubicBezTo>
                <a:close/>
              </a:path>
            </a:pathLst>
          </a:custGeom>
          <a:solidFill>
            <a:srgbClr val="5B9BD5">
              <a:alpha val="30000"/>
            </a:srgbClr>
          </a:solidFill>
          <a:ln>
            <a:solidFill>
              <a:srgbClr val="AFABA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Accueil LDNR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 flipV="1">
            <a:off x="2532600" y="1236390"/>
            <a:ext cx="607860" cy="173384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80808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9"/>
          <p:cNvSpPr/>
          <p:nvPr/>
        </p:nvSpPr>
        <p:spPr>
          <a:xfrm flipV="1">
            <a:off x="2532599" y="2084384"/>
            <a:ext cx="1305771" cy="8130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80808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10"/>
          <p:cNvSpPr/>
          <p:nvPr/>
        </p:nvSpPr>
        <p:spPr>
          <a:xfrm>
            <a:off x="2532600" y="2899564"/>
            <a:ext cx="1554120" cy="14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80808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11"/>
          <p:cNvSpPr/>
          <p:nvPr/>
        </p:nvSpPr>
        <p:spPr>
          <a:xfrm>
            <a:off x="2532600" y="2899564"/>
            <a:ext cx="1217160" cy="643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80808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12"/>
          <p:cNvSpPr/>
          <p:nvPr/>
        </p:nvSpPr>
        <p:spPr>
          <a:xfrm>
            <a:off x="2532600" y="2972392"/>
            <a:ext cx="538920" cy="158962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80808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26"/>
          <p:cNvSpPr/>
          <p:nvPr/>
        </p:nvSpPr>
        <p:spPr>
          <a:xfrm>
            <a:off x="-67444" y="3292684"/>
            <a:ext cx="1191240" cy="45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Entrepreneurs/</a:t>
            </a:r>
            <a:endParaRPr lang="fr-FR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Visiteurs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02" name="CustomShape 27"/>
          <p:cNvSpPr/>
          <p:nvPr/>
        </p:nvSpPr>
        <p:spPr>
          <a:xfrm>
            <a:off x="221456" y="6090288"/>
            <a:ext cx="613440" cy="27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Admin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103" name="Image 56"/>
          <p:cNvPicPr/>
          <p:nvPr/>
        </p:nvPicPr>
        <p:blipFill>
          <a:blip r:embed="rId2"/>
          <a:srcRect l="2615" r="90976" b="38214"/>
          <a:stretch/>
        </p:blipFill>
        <p:spPr>
          <a:xfrm>
            <a:off x="277076" y="2452444"/>
            <a:ext cx="502200" cy="876240"/>
          </a:xfrm>
          <a:prstGeom prst="rect">
            <a:avLst/>
          </a:prstGeom>
          <a:ln>
            <a:noFill/>
          </a:ln>
        </p:spPr>
      </p:pic>
      <p:pic>
        <p:nvPicPr>
          <p:cNvPr id="104" name="Image 57"/>
          <p:cNvPicPr/>
          <p:nvPr/>
        </p:nvPicPr>
        <p:blipFill>
          <a:blip r:embed="rId2"/>
          <a:srcRect l="2615" r="90976" b="38214"/>
          <a:stretch/>
        </p:blipFill>
        <p:spPr>
          <a:xfrm>
            <a:off x="277076" y="5244148"/>
            <a:ext cx="502200" cy="876240"/>
          </a:xfrm>
          <a:prstGeom prst="rect">
            <a:avLst/>
          </a:prstGeom>
          <a:ln>
            <a:noFill/>
          </a:ln>
        </p:spPr>
      </p:pic>
      <p:sp>
        <p:nvSpPr>
          <p:cNvPr id="105" name="CustomShape 28"/>
          <p:cNvSpPr/>
          <p:nvPr/>
        </p:nvSpPr>
        <p:spPr>
          <a:xfrm>
            <a:off x="3279960" y="49320"/>
            <a:ext cx="3756240" cy="36360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Diagramme de cas d’utilisation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07" name="CustomShape 30"/>
          <p:cNvSpPr/>
          <p:nvPr/>
        </p:nvSpPr>
        <p:spPr>
          <a:xfrm>
            <a:off x="1540800" y="4925908"/>
            <a:ext cx="992520" cy="1521360"/>
          </a:xfrm>
          <a:custGeom>
            <a:avLst/>
            <a:gdLst/>
            <a:ahLst/>
            <a:cxnLst/>
            <a:rect l="l" t="t" r="r" b="b"/>
            <a:pathLst>
              <a:path w="2109600" h="874080">
                <a:moveTo>
                  <a:pt x="0" y="437040"/>
                </a:moveTo>
                <a:lnTo>
                  <a:pt x="0" y="437040"/>
                </a:lnTo>
                <a:cubicBezTo>
                  <a:pt x="0" y="195669"/>
                  <a:pt x="472250" y="0"/>
                  <a:pt x="1054799" y="0"/>
                </a:cubicBezTo>
                <a:cubicBezTo>
                  <a:pt x="1637349" y="0"/>
                  <a:pt x="2109600" y="195669"/>
                  <a:pt x="2109600" y="437040"/>
                </a:cubicBezTo>
                <a:cubicBezTo>
                  <a:pt x="2109600" y="678410"/>
                  <a:pt x="1637349" y="874080"/>
                  <a:pt x="1054800" y="874080"/>
                </a:cubicBezTo>
                <a:cubicBezTo>
                  <a:pt x="472250" y="874080"/>
                  <a:pt x="0" y="678410"/>
                  <a:pt x="0" y="437040"/>
                </a:cubicBezTo>
                <a:close/>
              </a:path>
            </a:pathLst>
          </a:custGeom>
          <a:solidFill>
            <a:srgbClr val="5B9BD5">
              <a:alpha val="30000"/>
            </a:srgbClr>
          </a:solidFill>
          <a:ln>
            <a:solidFill>
              <a:srgbClr val="AFABA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Gérer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13" name="CustomShape 36"/>
          <p:cNvSpPr/>
          <p:nvPr/>
        </p:nvSpPr>
        <p:spPr>
          <a:xfrm flipV="1">
            <a:off x="2534040" y="5394542"/>
            <a:ext cx="1315656" cy="29024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80808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37"/>
          <p:cNvSpPr/>
          <p:nvPr/>
        </p:nvSpPr>
        <p:spPr>
          <a:xfrm>
            <a:off x="2531879" y="5682627"/>
            <a:ext cx="1398685" cy="47655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80808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38"/>
          <p:cNvSpPr/>
          <p:nvPr/>
        </p:nvSpPr>
        <p:spPr>
          <a:xfrm>
            <a:off x="3849697" y="5105201"/>
            <a:ext cx="1534422" cy="590413"/>
          </a:xfrm>
          <a:custGeom>
            <a:avLst/>
            <a:gdLst/>
            <a:ahLst/>
            <a:cxnLst/>
            <a:rect l="l" t="t" r="r" b="b"/>
            <a:pathLst>
              <a:path w="2109600" h="874080">
                <a:moveTo>
                  <a:pt x="0" y="437040"/>
                </a:moveTo>
                <a:lnTo>
                  <a:pt x="0" y="437040"/>
                </a:lnTo>
                <a:cubicBezTo>
                  <a:pt x="0" y="195669"/>
                  <a:pt x="472250" y="0"/>
                  <a:pt x="1054799" y="0"/>
                </a:cubicBezTo>
                <a:cubicBezTo>
                  <a:pt x="1637349" y="0"/>
                  <a:pt x="2109600" y="195669"/>
                  <a:pt x="2109600" y="437040"/>
                </a:cubicBezTo>
                <a:cubicBezTo>
                  <a:pt x="2109600" y="678410"/>
                  <a:pt x="1637349" y="874080"/>
                  <a:pt x="1054800" y="874080"/>
                </a:cubicBezTo>
                <a:cubicBezTo>
                  <a:pt x="472250" y="874080"/>
                  <a:pt x="0" y="678410"/>
                  <a:pt x="0" y="437040"/>
                </a:cubicBezTo>
                <a:close/>
              </a:path>
            </a:pathLst>
          </a:custGeom>
          <a:solidFill>
            <a:srgbClr val="BDD7EE">
              <a:alpha val="30000"/>
            </a:srgbClr>
          </a:solidFill>
          <a:ln>
            <a:solidFill>
              <a:srgbClr val="AFABA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Ajouter/supprimer </a:t>
            </a:r>
            <a:endParaRPr lang="fr-FR" sz="11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des stagiaires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116" name="CustomShape 39"/>
          <p:cNvSpPr/>
          <p:nvPr/>
        </p:nvSpPr>
        <p:spPr>
          <a:xfrm>
            <a:off x="3930565" y="5953196"/>
            <a:ext cx="1534422" cy="546703"/>
          </a:xfrm>
          <a:custGeom>
            <a:avLst/>
            <a:gdLst/>
            <a:ahLst/>
            <a:cxnLst/>
            <a:rect l="l" t="t" r="r" b="b"/>
            <a:pathLst>
              <a:path w="2109600" h="874080">
                <a:moveTo>
                  <a:pt x="0" y="437040"/>
                </a:moveTo>
                <a:lnTo>
                  <a:pt x="0" y="437040"/>
                </a:lnTo>
                <a:cubicBezTo>
                  <a:pt x="0" y="195669"/>
                  <a:pt x="472250" y="0"/>
                  <a:pt x="1054799" y="0"/>
                </a:cubicBezTo>
                <a:cubicBezTo>
                  <a:pt x="1637349" y="0"/>
                  <a:pt x="2109600" y="195669"/>
                  <a:pt x="2109600" y="437040"/>
                </a:cubicBezTo>
                <a:cubicBezTo>
                  <a:pt x="2109600" y="678410"/>
                  <a:pt x="1637349" y="874080"/>
                  <a:pt x="1054800" y="874080"/>
                </a:cubicBezTo>
                <a:cubicBezTo>
                  <a:pt x="472250" y="874080"/>
                  <a:pt x="0" y="678410"/>
                  <a:pt x="0" y="437040"/>
                </a:cubicBezTo>
                <a:close/>
              </a:path>
            </a:pathLst>
          </a:custGeom>
          <a:solidFill>
            <a:srgbClr val="BDD7EE">
              <a:alpha val="30000"/>
            </a:srgbClr>
          </a:solidFill>
          <a:ln>
            <a:solidFill>
              <a:srgbClr val="AFABA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Mise à jour (profils </a:t>
            </a:r>
            <a:endParaRPr lang="fr-FR" sz="11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/disponibilité </a:t>
            </a:r>
            <a:endParaRPr lang="fr-FR" sz="11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des stagiaires)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119" name="CustomShape 42"/>
          <p:cNvSpPr/>
          <p:nvPr/>
        </p:nvSpPr>
        <p:spPr>
          <a:xfrm>
            <a:off x="809280" y="5682628"/>
            <a:ext cx="658800" cy="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grpSp>
        <p:nvGrpSpPr>
          <p:cNvPr id="6" name="Groupe 5"/>
          <p:cNvGrpSpPr/>
          <p:nvPr/>
        </p:nvGrpSpPr>
        <p:grpSpPr>
          <a:xfrm>
            <a:off x="3141180" y="910771"/>
            <a:ext cx="5364030" cy="590413"/>
            <a:chOff x="3077640" y="595744"/>
            <a:chExt cx="5364030" cy="590413"/>
          </a:xfrm>
        </p:grpSpPr>
        <p:sp>
          <p:nvSpPr>
            <p:cNvPr id="76" name="CustomShape 1"/>
            <p:cNvSpPr/>
            <p:nvPr/>
          </p:nvSpPr>
          <p:spPr>
            <a:xfrm>
              <a:off x="3077640" y="595744"/>
              <a:ext cx="1534422" cy="590413"/>
            </a:xfrm>
            <a:custGeom>
              <a:avLst/>
              <a:gdLst/>
              <a:ahLst/>
              <a:cxnLst/>
              <a:rect l="l" t="t" r="r" b="b"/>
              <a:pathLst>
                <a:path w="2109600" h="874080">
                  <a:moveTo>
                    <a:pt x="0" y="437040"/>
                  </a:moveTo>
                  <a:lnTo>
                    <a:pt x="0" y="437040"/>
                  </a:lnTo>
                  <a:cubicBezTo>
                    <a:pt x="0" y="195669"/>
                    <a:pt x="472250" y="0"/>
                    <a:pt x="1054799" y="0"/>
                  </a:cubicBezTo>
                  <a:cubicBezTo>
                    <a:pt x="1637349" y="0"/>
                    <a:pt x="2109600" y="195669"/>
                    <a:pt x="2109600" y="437040"/>
                  </a:cubicBezTo>
                  <a:cubicBezTo>
                    <a:pt x="2109600" y="678410"/>
                    <a:pt x="1637349" y="874080"/>
                    <a:pt x="1054800" y="874080"/>
                  </a:cubicBezTo>
                  <a:cubicBezTo>
                    <a:pt x="472250" y="874080"/>
                    <a:pt x="0" y="678410"/>
                    <a:pt x="0" y="437040"/>
                  </a:cubicBezTo>
                  <a:close/>
                </a:path>
              </a:pathLst>
            </a:custGeom>
            <a:solidFill>
              <a:srgbClr val="FFCCFF">
                <a:alpha val="31000"/>
              </a:srgbClr>
            </a:solidFill>
            <a:ln>
              <a:solidFill>
                <a:srgbClr val="AFABAB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100" b="0" strike="noStrike" spc="-1" dirty="0">
                  <a:solidFill>
                    <a:srgbClr val="000000"/>
                  </a:solidFill>
                  <a:latin typeface="Arial"/>
                  <a:ea typeface="Times New Roman"/>
                </a:rPr>
                <a:t>Administrateur Réseau</a:t>
              </a:r>
              <a:endParaRPr lang="fr-FR" sz="11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fr-FR" sz="1100" b="0" strike="noStrike" spc="-1" dirty="0">
                  <a:solidFill>
                    <a:srgbClr val="000000"/>
                  </a:solidFill>
                  <a:latin typeface="Arial"/>
                  <a:ea typeface="Times New Roman"/>
                </a:rPr>
                <a:t>Junior</a:t>
              </a:r>
              <a:endParaRPr lang="fr-FR" sz="1100" b="0" strike="noStrike" spc="-1" dirty="0">
                <a:latin typeface="Arial"/>
              </a:endParaRPr>
            </a:p>
          </p:txBody>
        </p:sp>
        <p:sp>
          <p:nvSpPr>
            <p:cNvPr id="88" name="CustomShape 13"/>
            <p:cNvSpPr/>
            <p:nvPr/>
          </p:nvSpPr>
          <p:spPr>
            <a:xfrm>
              <a:off x="4972996" y="595744"/>
              <a:ext cx="1534422" cy="590413"/>
            </a:xfrm>
            <a:custGeom>
              <a:avLst/>
              <a:gdLst/>
              <a:ahLst/>
              <a:cxnLst/>
              <a:rect l="l" t="t" r="r" b="b"/>
              <a:pathLst>
                <a:path w="2109600" h="874080">
                  <a:moveTo>
                    <a:pt x="0" y="437040"/>
                  </a:moveTo>
                  <a:lnTo>
                    <a:pt x="0" y="437040"/>
                  </a:lnTo>
                  <a:cubicBezTo>
                    <a:pt x="0" y="195669"/>
                    <a:pt x="472250" y="0"/>
                    <a:pt x="1054799" y="0"/>
                  </a:cubicBezTo>
                  <a:cubicBezTo>
                    <a:pt x="1637349" y="0"/>
                    <a:pt x="2109600" y="195669"/>
                    <a:pt x="2109600" y="437040"/>
                  </a:cubicBezTo>
                  <a:cubicBezTo>
                    <a:pt x="2109600" y="678410"/>
                    <a:pt x="1637349" y="874080"/>
                    <a:pt x="1054800" y="874080"/>
                  </a:cubicBezTo>
                  <a:cubicBezTo>
                    <a:pt x="472250" y="874080"/>
                    <a:pt x="0" y="678410"/>
                    <a:pt x="0" y="437040"/>
                  </a:cubicBezTo>
                  <a:close/>
                </a:path>
              </a:pathLst>
            </a:custGeom>
            <a:solidFill>
              <a:srgbClr val="FFCCFF">
                <a:alpha val="31000"/>
              </a:srgbClr>
            </a:solidFill>
            <a:ln>
              <a:solidFill>
                <a:srgbClr val="AFABAB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100" b="0" strike="noStrike" spc="-1" dirty="0">
                  <a:solidFill>
                    <a:srgbClr val="000000"/>
                  </a:solidFill>
                  <a:latin typeface="Arial"/>
                  <a:ea typeface="Times New Roman"/>
                </a:rPr>
                <a:t>Liste de stagiaires</a:t>
              </a:r>
              <a:endParaRPr lang="fr-FR" sz="1100" b="0" strike="noStrike" spc="-1" dirty="0">
                <a:latin typeface="Arial"/>
              </a:endParaRPr>
            </a:p>
          </p:txBody>
        </p:sp>
        <p:sp>
          <p:nvSpPr>
            <p:cNvPr id="93" name="CustomShape 18"/>
            <p:cNvSpPr/>
            <p:nvPr/>
          </p:nvSpPr>
          <p:spPr>
            <a:xfrm>
              <a:off x="4634236" y="921364"/>
              <a:ext cx="3384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480">
              <a:solidFill>
                <a:srgbClr val="80808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CustomShape 23"/>
            <p:cNvSpPr/>
            <p:nvPr/>
          </p:nvSpPr>
          <p:spPr>
            <a:xfrm>
              <a:off x="6907248" y="595744"/>
              <a:ext cx="1534422" cy="590413"/>
            </a:xfrm>
            <a:custGeom>
              <a:avLst/>
              <a:gdLst/>
              <a:ahLst/>
              <a:cxnLst/>
              <a:rect l="l" t="t" r="r" b="b"/>
              <a:pathLst>
                <a:path w="2109600" h="874080">
                  <a:moveTo>
                    <a:pt x="0" y="437040"/>
                  </a:moveTo>
                  <a:lnTo>
                    <a:pt x="0" y="437040"/>
                  </a:lnTo>
                  <a:cubicBezTo>
                    <a:pt x="0" y="195669"/>
                    <a:pt x="472250" y="0"/>
                    <a:pt x="1054799" y="0"/>
                  </a:cubicBezTo>
                  <a:cubicBezTo>
                    <a:pt x="1637349" y="0"/>
                    <a:pt x="2109600" y="195669"/>
                    <a:pt x="2109600" y="437040"/>
                  </a:cubicBezTo>
                  <a:cubicBezTo>
                    <a:pt x="2109600" y="678410"/>
                    <a:pt x="1637349" y="874080"/>
                    <a:pt x="1054800" y="874080"/>
                  </a:cubicBezTo>
                  <a:cubicBezTo>
                    <a:pt x="472250" y="874080"/>
                    <a:pt x="0" y="678410"/>
                    <a:pt x="0" y="437040"/>
                  </a:cubicBezTo>
                  <a:close/>
                </a:path>
              </a:pathLst>
            </a:custGeom>
            <a:solidFill>
              <a:srgbClr val="FFCCFF">
                <a:alpha val="31000"/>
              </a:srgbClr>
            </a:solidFill>
            <a:ln>
              <a:solidFill>
                <a:srgbClr val="AFABAB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fr-FR" sz="1100" spc="-1" dirty="0" smtClean="0">
                  <a:solidFill>
                    <a:srgbClr val="000000"/>
                  </a:solidFill>
                  <a:ea typeface="Times New Roman"/>
                </a:rPr>
                <a:t>Visualisation</a:t>
              </a:r>
            </a:p>
            <a:p>
              <a:pPr algn="ctr"/>
              <a:r>
                <a:rPr lang="fr-FR" sz="1100" spc="-1" dirty="0" smtClean="0">
                  <a:solidFill>
                    <a:srgbClr val="000000"/>
                  </a:solidFill>
                  <a:ea typeface="Times New Roman"/>
                </a:rPr>
                <a:t>/</a:t>
              </a:r>
              <a:r>
                <a:rPr lang="fr-FR" sz="1100" spc="-1" dirty="0">
                  <a:solidFill>
                    <a:srgbClr val="000000"/>
                  </a:solidFill>
                  <a:ea typeface="Times New Roman"/>
                </a:rPr>
                <a:t>téléchargement</a:t>
              </a:r>
              <a:endParaRPr lang="fr-FR" sz="1100" spc="-1" dirty="0"/>
            </a:p>
            <a:p>
              <a:pPr algn="ctr">
                <a:lnSpc>
                  <a:spcPct val="100000"/>
                </a:lnSpc>
              </a:pPr>
              <a:r>
                <a:rPr lang="fr-FR" sz="1100" b="0" strike="noStrike" spc="-1" dirty="0" smtClean="0">
                  <a:solidFill>
                    <a:srgbClr val="000000"/>
                  </a:solidFill>
                  <a:latin typeface="Arial"/>
                  <a:ea typeface="Times New Roman"/>
                </a:rPr>
                <a:t> </a:t>
              </a:r>
              <a:r>
                <a:rPr lang="fr-FR" sz="1100" b="0" strike="noStrike" spc="-1" dirty="0">
                  <a:solidFill>
                    <a:srgbClr val="000000"/>
                  </a:solidFill>
                  <a:latin typeface="Arial"/>
                  <a:ea typeface="Times New Roman"/>
                </a:rPr>
                <a:t>du </a:t>
              </a:r>
              <a:r>
                <a:rPr lang="fr-FR" sz="1100" b="0" strike="noStrike" spc="-1" dirty="0" smtClean="0">
                  <a:solidFill>
                    <a:srgbClr val="000000"/>
                  </a:solidFill>
                  <a:latin typeface="Arial"/>
                  <a:ea typeface="Times New Roman"/>
                </a:rPr>
                <a:t>CV (PDF)</a:t>
              </a:r>
              <a:endParaRPr lang="fr-FR" sz="1100" b="0" strike="noStrike" spc="-1" dirty="0">
                <a:latin typeface="Arial"/>
              </a:endParaRPr>
            </a:p>
          </p:txBody>
        </p:sp>
        <p:sp>
          <p:nvSpPr>
            <p:cNvPr id="46" name="CustomShape 18"/>
            <p:cNvSpPr/>
            <p:nvPr/>
          </p:nvSpPr>
          <p:spPr>
            <a:xfrm flipH="1">
              <a:off x="6507418" y="890771"/>
              <a:ext cx="3384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480">
              <a:solidFill>
                <a:srgbClr val="808080"/>
              </a:solidFill>
              <a:prstDash val="dash"/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" name="Groupe 4"/>
          <p:cNvGrpSpPr/>
          <p:nvPr/>
        </p:nvGrpSpPr>
        <p:grpSpPr>
          <a:xfrm>
            <a:off x="3838731" y="1758765"/>
            <a:ext cx="5364030" cy="590413"/>
            <a:chOff x="3708000" y="1490127"/>
            <a:chExt cx="5364030" cy="590413"/>
          </a:xfrm>
        </p:grpSpPr>
        <p:sp>
          <p:nvSpPr>
            <p:cNvPr id="79" name="CustomShape 4"/>
            <p:cNvSpPr/>
            <p:nvPr/>
          </p:nvSpPr>
          <p:spPr>
            <a:xfrm>
              <a:off x="3708000" y="1490127"/>
              <a:ext cx="1534422" cy="590413"/>
            </a:xfrm>
            <a:custGeom>
              <a:avLst/>
              <a:gdLst/>
              <a:ahLst/>
              <a:cxnLst/>
              <a:rect l="l" t="t" r="r" b="b"/>
              <a:pathLst>
                <a:path w="2109600" h="874080">
                  <a:moveTo>
                    <a:pt x="0" y="437040"/>
                  </a:moveTo>
                  <a:lnTo>
                    <a:pt x="0" y="437040"/>
                  </a:lnTo>
                  <a:cubicBezTo>
                    <a:pt x="0" y="195669"/>
                    <a:pt x="472250" y="0"/>
                    <a:pt x="1054799" y="0"/>
                  </a:cubicBezTo>
                  <a:cubicBezTo>
                    <a:pt x="1637349" y="0"/>
                    <a:pt x="2109600" y="195669"/>
                    <a:pt x="2109600" y="437040"/>
                  </a:cubicBezTo>
                  <a:cubicBezTo>
                    <a:pt x="2109600" y="678410"/>
                    <a:pt x="1637349" y="874080"/>
                    <a:pt x="1054800" y="874080"/>
                  </a:cubicBezTo>
                  <a:cubicBezTo>
                    <a:pt x="472250" y="874080"/>
                    <a:pt x="0" y="678410"/>
                    <a:pt x="0" y="437040"/>
                  </a:cubicBezTo>
                  <a:close/>
                </a:path>
              </a:pathLst>
            </a:custGeom>
            <a:solidFill>
              <a:srgbClr val="FFCC99">
                <a:alpha val="30000"/>
              </a:srgbClr>
            </a:solidFill>
            <a:ln>
              <a:solidFill>
                <a:srgbClr val="AFABAB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100" b="0" strike="noStrike" spc="-1">
                  <a:solidFill>
                    <a:srgbClr val="000000"/>
                  </a:solidFill>
                  <a:latin typeface="Arial"/>
                  <a:ea typeface="Times New Roman"/>
                </a:rPr>
                <a:t>Java J2E</a:t>
              </a:r>
              <a:endParaRPr lang="fr-FR" sz="1100" b="0" strike="noStrike" spc="-1">
                <a:latin typeface="Arial"/>
              </a:endParaRPr>
            </a:p>
          </p:txBody>
        </p:sp>
        <p:sp>
          <p:nvSpPr>
            <p:cNvPr id="89" name="CustomShape 14"/>
            <p:cNvSpPr/>
            <p:nvPr/>
          </p:nvSpPr>
          <p:spPr>
            <a:xfrm>
              <a:off x="5603356" y="1490127"/>
              <a:ext cx="1534422" cy="590413"/>
            </a:xfrm>
            <a:custGeom>
              <a:avLst/>
              <a:gdLst/>
              <a:ahLst/>
              <a:cxnLst/>
              <a:rect l="l" t="t" r="r" b="b"/>
              <a:pathLst>
                <a:path w="2109600" h="874080">
                  <a:moveTo>
                    <a:pt x="0" y="437040"/>
                  </a:moveTo>
                  <a:lnTo>
                    <a:pt x="0" y="437040"/>
                  </a:lnTo>
                  <a:cubicBezTo>
                    <a:pt x="0" y="195669"/>
                    <a:pt x="472250" y="0"/>
                    <a:pt x="1054799" y="0"/>
                  </a:cubicBezTo>
                  <a:cubicBezTo>
                    <a:pt x="1637349" y="0"/>
                    <a:pt x="2109600" y="195669"/>
                    <a:pt x="2109600" y="437040"/>
                  </a:cubicBezTo>
                  <a:cubicBezTo>
                    <a:pt x="2109600" y="678410"/>
                    <a:pt x="1637349" y="874080"/>
                    <a:pt x="1054800" y="874080"/>
                  </a:cubicBezTo>
                  <a:cubicBezTo>
                    <a:pt x="472250" y="874080"/>
                    <a:pt x="0" y="678410"/>
                    <a:pt x="0" y="437040"/>
                  </a:cubicBezTo>
                  <a:close/>
                </a:path>
              </a:pathLst>
            </a:custGeom>
            <a:solidFill>
              <a:srgbClr val="FFCC99">
                <a:alpha val="30000"/>
              </a:srgbClr>
            </a:solidFill>
            <a:ln>
              <a:solidFill>
                <a:srgbClr val="AFABAB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100" b="0" strike="noStrike" spc="-1" dirty="0">
                  <a:solidFill>
                    <a:srgbClr val="000000"/>
                  </a:solidFill>
                  <a:latin typeface="Arial"/>
                  <a:ea typeface="Times New Roman"/>
                </a:rPr>
                <a:t>Liste de </a:t>
              </a:r>
              <a:r>
                <a:rPr lang="fr-FR" sz="1100" b="0" strike="noStrike" spc="-1" dirty="0" smtClean="0">
                  <a:solidFill>
                    <a:srgbClr val="000000"/>
                  </a:solidFill>
                  <a:latin typeface="Arial"/>
                  <a:ea typeface="Times New Roman"/>
                </a:rPr>
                <a:t>stagiaires</a:t>
              </a:r>
              <a:endParaRPr lang="fr-FR" sz="1100" b="0" strike="noStrike" spc="-1" dirty="0">
                <a:latin typeface="Arial"/>
              </a:endParaRPr>
            </a:p>
          </p:txBody>
        </p:sp>
        <p:sp>
          <p:nvSpPr>
            <p:cNvPr id="94" name="CustomShape 19"/>
            <p:cNvSpPr/>
            <p:nvPr/>
          </p:nvSpPr>
          <p:spPr>
            <a:xfrm>
              <a:off x="5264596" y="1815747"/>
              <a:ext cx="3384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480">
              <a:solidFill>
                <a:srgbClr val="80808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24"/>
            <p:cNvSpPr/>
            <p:nvPr/>
          </p:nvSpPr>
          <p:spPr>
            <a:xfrm>
              <a:off x="7537608" y="1490127"/>
              <a:ext cx="1534422" cy="590413"/>
            </a:xfrm>
            <a:custGeom>
              <a:avLst/>
              <a:gdLst/>
              <a:ahLst/>
              <a:cxnLst/>
              <a:rect l="l" t="t" r="r" b="b"/>
              <a:pathLst>
                <a:path w="2109600" h="874080">
                  <a:moveTo>
                    <a:pt x="0" y="437040"/>
                  </a:moveTo>
                  <a:lnTo>
                    <a:pt x="0" y="437040"/>
                  </a:lnTo>
                  <a:cubicBezTo>
                    <a:pt x="0" y="195669"/>
                    <a:pt x="472250" y="0"/>
                    <a:pt x="1054799" y="0"/>
                  </a:cubicBezTo>
                  <a:cubicBezTo>
                    <a:pt x="1637349" y="0"/>
                    <a:pt x="2109600" y="195669"/>
                    <a:pt x="2109600" y="437040"/>
                  </a:cubicBezTo>
                  <a:cubicBezTo>
                    <a:pt x="2109600" y="678410"/>
                    <a:pt x="1637349" y="874080"/>
                    <a:pt x="1054800" y="874080"/>
                  </a:cubicBezTo>
                  <a:cubicBezTo>
                    <a:pt x="472250" y="874080"/>
                    <a:pt x="0" y="678410"/>
                    <a:pt x="0" y="437040"/>
                  </a:cubicBezTo>
                  <a:close/>
                </a:path>
              </a:pathLst>
            </a:custGeom>
            <a:solidFill>
              <a:srgbClr val="FFCC99">
                <a:alpha val="30000"/>
              </a:srgbClr>
            </a:solidFill>
            <a:ln>
              <a:solidFill>
                <a:srgbClr val="AFABAB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fr-FR" sz="1100" spc="-1" dirty="0" smtClean="0">
                  <a:solidFill>
                    <a:srgbClr val="000000"/>
                  </a:solidFill>
                  <a:ea typeface="Times New Roman"/>
                </a:rPr>
                <a:t>Visualisation</a:t>
              </a:r>
            </a:p>
            <a:p>
              <a:pPr algn="ctr"/>
              <a:r>
                <a:rPr lang="fr-FR" sz="1100" spc="-1" dirty="0" smtClean="0">
                  <a:solidFill>
                    <a:srgbClr val="000000"/>
                  </a:solidFill>
                  <a:ea typeface="Times New Roman"/>
                </a:rPr>
                <a:t>/téléchargement</a:t>
              </a:r>
              <a:endParaRPr lang="fr-FR" sz="1100" spc="-1" dirty="0" smtClean="0"/>
            </a:p>
            <a:p>
              <a:pPr algn="ctr">
                <a:lnSpc>
                  <a:spcPct val="100000"/>
                </a:lnSpc>
              </a:pPr>
              <a:r>
                <a:rPr lang="fr-FR" sz="1100" spc="-1" dirty="0">
                  <a:solidFill>
                    <a:srgbClr val="000000"/>
                  </a:solidFill>
                  <a:ea typeface="Times New Roman"/>
                </a:rPr>
                <a:t> du CV (PDF)</a:t>
              </a:r>
              <a:endParaRPr lang="fr-FR" sz="1100" spc="-1" dirty="0"/>
            </a:p>
          </p:txBody>
        </p:sp>
        <p:sp>
          <p:nvSpPr>
            <p:cNvPr id="47" name="CustomShape 19"/>
            <p:cNvSpPr/>
            <p:nvPr/>
          </p:nvSpPr>
          <p:spPr>
            <a:xfrm flipH="1">
              <a:off x="7137778" y="1785154"/>
              <a:ext cx="3384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480">
              <a:solidFill>
                <a:srgbClr val="808080"/>
              </a:solidFill>
              <a:prstDash val="dash"/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" name="Groupe 3"/>
          <p:cNvGrpSpPr/>
          <p:nvPr/>
        </p:nvGrpSpPr>
        <p:grpSpPr>
          <a:xfrm>
            <a:off x="4087080" y="2606759"/>
            <a:ext cx="5364030" cy="590413"/>
            <a:chOff x="4087080" y="2570626"/>
            <a:chExt cx="5364030" cy="590413"/>
          </a:xfrm>
        </p:grpSpPr>
        <p:sp>
          <p:nvSpPr>
            <p:cNvPr id="81" name="CustomShape 6"/>
            <p:cNvSpPr/>
            <p:nvPr/>
          </p:nvSpPr>
          <p:spPr>
            <a:xfrm>
              <a:off x="4087080" y="2570626"/>
              <a:ext cx="1534422" cy="590413"/>
            </a:xfrm>
            <a:custGeom>
              <a:avLst/>
              <a:gdLst/>
              <a:ahLst/>
              <a:cxnLst/>
              <a:rect l="l" t="t" r="r" b="b"/>
              <a:pathLst>
                <a:path w="2109600" h="874080">
                  <a:moveTo>
                    <a:pt x="0" y="437040"/>
                  </a:moveTo>
                  <a:lnTo>
                    <a:pt x="0" y="437040"/>
                  </a:lnTo>
                  <a:cubicBezTo>
                    <a:pt x="0" y="195669"/>
                    <a:pt x="472250" y="0"/>
                    <a:pt x="1054799" y="0"/>
                  </a:cubicBezTo>
                  <a:cubicBezTo>
                    <a:pt x="1637349" y="0"/>
                    <a:pt x="2109600" y="195669"/>
                    <a:pt x="2109600" y="437040"/>
                  </a:cubicBezTo>
                  <a:cubicBezTo>
                    <a:pt x="2109600" y="678410"/>
                    <a:pt x="1637349" y="874080"/>
                    <a:pt x="1054800" y="874080"/>
                  </a:cubicBezTo>
                  <a:cubicBezTo>
                    <a:pt x="472250" y="874080"/>
                    <a:pt x="0" y="678410"/>
                    <a:pt x="0" y="437040"/>
                  </a:cubicBezTo>
                  <a:close/>
                </a:path>
              </a:pathLst>
            </a:custGeom>
            <a:solidFill>
              <a:srgbClr val="C9CEFB">
                <a:alpha val="30000"/>
              </a:srgbClr>
            </a:solidFill>
            <a:ln>
              <a:solidFill>
                <a:srgbClr val="AFABAB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100" b="0" strike="noStrike" spc="-1">
                  <a:solidFill>
                    <a:srgbClr val="000000"/>
                  </a:solidFill>
                  <a:latin typeface="Arial"/>
                  <a:ea typeface="Microsoft YaHei"/>
                </a:rPr>
                <a:t>Développeurs</a:t>
              </a:r>
              <a:endParaRPr lang="fr-FR" sz="11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fr-FR" sz="1100" b="0" strike="noStrike" spc="-1">
                  <a:solidFill>
                    <a:srgbClr val="000000"/>
                  </a:solidFill>
                  <a:latin typeface="Arial"/>
                  <a:ea typeface="Microsoft YaHei"/>
                </a:rPr>
                <a:t>C/C++/Java</a:t>
              </a:r>
              <a:endParaRPr lang="fr-FR" sz="1100" b="0" strike="noStrike" spc="-1">
                <a:latin typeface="Arial"/>
              </a:endParaRPr>
            </a:p>
          </p:txBody>
        </p:sp>
        <p:sp>
          <p:nvSpPr>
            <p:cNvPr id="91" name="CustomShape 16"/>
            <p:cNvSpPr/>
            <p:nvPr/>
          </p:nvSpPr>
          <p:spPr>
            <a:xfrm>
              <a:off x="5982796" y="2570626"/>
              <a:ext cx="1534422" cy="590413"/>
            </a:xfrm>
            <a:custGeom>
              <a:avLst/>
              <a:gdLst/>
              <a:ahLst/>
              <a:cxnLst/>
              <a:rect l="l" t="t" r="r" b="b"/>
              <a:pathLst>
                <a:path w="2109600" h="874080">
                  <a:moveTo>
                    <a:pt x="0" y="437040"/>
                  </a:moveTo>
                  <a:lnTo>
                    <a:pt x="0" y="437040"/>
                  </a:lnTo>
                  <a:cubicBezTo>
                    <a:pt x="0" y="195669"/>
                    <a:pt x="472250" y="0"/>
                    <a:pt x="1054799" y="0"/>
                  </a:cubicBezTo>
                  <a:cubicBezTo>
                    <a:pt x="1637349" y="0"/>
                    <a:pt x="2109600" y="195669"/>
                    <a:pt x="2109600" y="437040"/>
                  </a:cubicBezTo>
                  <a:cubicBezTo>
                    <a:pt x="2109600" y="678410"/>
                    <a:pt x="1637349" y="874080"/>
                    <a:pt x="1054800" y="874080"/>
                  </a:cubicBezTo>
                  <a:cubicBezTo>
                    <a:pt x="472250" y="874080"/>
                    <a:pt x="0" y="678410"/>
                    <a:pt x="0" y="437040"/>
                  </a:cubicBezTo>
                  <a:close/>
                </a:path>
              </a:pathLst>
            </a:custGeom>
            <a:solidFill>
              <a:srgbClr val="C9CEFB">
                <a:alpha val="30000"/>
              </a:srgbClr>
            </a:solidFill>
            <a:ln>
              <a:solidFill>
                <a:srgbClr val="AFABAB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100" b="0" strike="noStrike" spc="-1">
                  <a:solidFill>
                    <a:srgbClr val="000000"/>
                  </a:solidFill>
                  <a:latin typeface="Arial"/>
                  <a:ea typeface="Times New Roman"/>
                </a:rPr>
                <a:t>Liste de stagiaires</a:t>
              </a:r>
              <a:endParaRPr lang="fr-FR" sz="1100" b="0" strike="noStrike" spc="-1">
                <a:latin typeface="Arial"/>
              </a:endParaRPr>
            </a:p>
          </p:txBody>
        </p:sp>
        <p:sp>
          <p:nvSpPr>
            <p:cNvPr id="95" name="CustomShape 20"/>
            <p:cNvSpPr/>
            <p:nvPr/>
          </p:nvSpPr>
          <p:spPr>
            <a:xfrm>
              <a:off x="5643676" y="2896246"/>
              <a:ext cx="3384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480">
              <a:solidFill>
                <a:srgbClr val="80808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40"/>
            <p:cNvSpPr/>
            <p:nvPr/>
          </p:nvSpPr>
          <p:spPr>
            <a:xfrm>
              <a:off x="7916688" y="2570626"/>
              <a:ext cx="1534422" cy="590413"/>
            </a:xfrm>
            <a:custGeom>
              <a:avLst/>
              <a:gdLst/>
              <a:ahLst/>
              <a:cxnLst/>
              <a:rect l="l" t="t" r="r" b="b"/>
              <a:pathLst>
                <a:path w="2109600" h="874080">
                  <a:moveTo>
                    <a:pt x="0" y="437040"/>
                  </a:moveTo>
                  <a:lnTo>
                    <a:pt x="0" y="437040"/>
                  </a:lnTo>
                  <a:cubicBezTo>
                    <a:pt x="0" y="195669"/>
                    <a:pt x="472250" y="0"/>
                    <a:pt x="1054799" y="0"/>
                  </a:cubicBezTo>
                  <a:cubicBezTo>
                    <a:pt x="1637349" y="0"/>
                    <a:pt x="2109600" y="195669"/>
                    <a:pt x="2109600" y="437040"/>
                  </a:cubicBezTo>
                  <a:cubicBezTo>
                    <a:pt x="2109600" y="678410"/>
                    <a:pt x="1637349" y="874080"/>
                    <a:pt x="1054800" y="874080"/>
                  </a:cubicBezTo>
                  <a:cubicBezTo>
                    <a:pt x="472250" y="874080"/>
                    <a:pt x="0" y="678410"/>
                    <a:pt x="0" y="437040"/>
                  </a:cubicBezTo>
                  <a:close/>
                </a:path>
              </a:pathLst>
            </a:custGeom>
            <a:solidFill>
              <a:srgbClr val="C9CEFB">
                <a:alpha val="30000"/>
              </a:srgbClr>
            </a:solidFill>
            <a:ln>
              <a:solidFill>
                <a:srgbClr val="AFABAB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fr-FR" sz="1100" spc="-1" dirty="0" smtClean="0">
                  <a:solidFill>
                    <a:srgbClr val="000000"/>
                  </a:solidFill>
                  <a:ea typeface="Times New Roman"/>
                </a:rPr>
                <a:t>Visualisation</a:t>
              </a:r>
            </a:p>
            <a:p>
              <a:pPr algn="ctr"/>
              <a:r>
                <a:rPr lang="fr-FR" sz="1100" spc="-1" dirty="0" smtClean="0">
                  <a:solidFill>
                    <a:srgbClr val="000000"/>
                  </a:solidFill>
                  <a:ea typeface="Times New Roman"/>
                </a:rPr>
                <a:t>/téléchargement</a:t>
              </a:r>
              <a:endParaRPr lang="fr-FR" sz="1100" spc="-1" dirty="0" smtClean="0"/>
            </a:p>
            <a:p>
              <a:pPr algn="ctr">
                <a:lnSpc>
                  <a:spcPct val="100000"/>
                </a:lnSpc>
              </a:pPr>
              <a:r>
                <a:rPr lang="fr-FR" sz="1100" spc="-1" dirty="0">
                  <a:solidFill>
                    <a:srgbClr val="000000"/>
                  </a:solidFill>
                  <a:ea typeface="Times New Roman"/>
                </a:rPr>
                <a:t> du CV (PDF)</a:t>
              </a:r>
              <a:endParaRPr lang="fr-FR" sz="1100" spc="-1" dirty="0"/>
            </a:p>
          </p:txBody>
        </p:sp>
        <p:sp>
          <p:nvSpPr>
            <p:cNvPr id="48" name="CustomShape 20"/>
            <p:cNvSpPr/>
            <p:nvPr/>
          </p:nvSpPr>
          <p:spPr>
            <a:xfrm flipH="1">
              <a:off x="7516858" y="2865653"/>
              <a:ext cx="3384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480">
              <a:solidFill>
                <a:srgbClr val="808080"/>
              </a:solidFill>
              <a:prstDash val="dash"/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" name="Groupe 1"/>
          <p:cNvGrpSpPr/>
          <p:nvPr/>
        </p:nvGrpSpPr>
        <p:grpSpPr>
          <a:xfrm>
            <a:off x="3707280" y="3454753"/>
            <a:ext cx="5364030" cy="590413"/>
            <a:chOff x="3750120" y="3424549"/>
            <a:chExt cx="5364030" cy="590413"/>
          </a:xfrm>
        </p:grpSpPr>
        <p:sp>
          <p:nvSpPr>
            <p:cNvPr id="82" name="CustomShape 7"/>
            <p:cNvSpPr/>
            <p:nvPr/>
          </p:nvSpPr>
          <p:spPr>
            <a:xfrm>
              <a:off x="3750120" y="3424549"/>
              <a:ext cx="1534422" cy="590413"/>
            </a:xfrm>
            <a:custGeom>
              <a:avLst/>
              <a:gdLst/>
              <a:ahLst/>
              <a:cxnLst/>
              <a:rect l="l" t="t" r="r" b="b"/>
              <a:pathLst>
                <a:path w="2109600" h="874080">
                  <a:moveTo>
                    <a:pt x="0" y="437040"/>
                  </a:moveTo>
                  <a:lnTo>
                    <a:pt x="0" y="437040"/>
                  </a:lnTo>
                  <a:cubicBezTo>
                    <a:pt x="0" y="195669"/>
                    <a:pt x="472250" y="0"/>
                    <a:pt x="1054799" y="0"/>
                  </a:cubicBezTo>
                  <a:cubicBezTo>
                    <a:pt x="1637349" y="0"/>
                    <a:pt x="2109600" y="195669"/>
                    <a:pt x="2109600" y="437040"/>
                  </a:cubicBezTo>
                  <a:cubicBezTo>
                    <a:pt x="2109600" y="678410"/>
                    <a:pt x="1637349" y="874080"/>
                    <a:pt x="1054800" y="874080"/>
                  </a:cubicBezTo>
                  <a:cubicBezTo>
                    <a:pt x="472250" y="874080"/>
                    <a:pt x="0" y="678410"/>
                    <a:pt x="0" y="437040"/>
                  </a:cubicBezTo>
                  <a:close/>
                </a:path>
              </a:pathLst>
            </a:custGeom>
            <a:solidFill>
              <a:srgbClr val="FFFFCC">
                <a:alpha val="30000"/>
              </a:srgbClr>
            </a:solidFill>
            <a:ln>
              <a:solidFill>
                <a:srgbClr val="AFABAB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100" b="0" strike="noStrike" spc="-1">
                  <a:solidFill>
                    <a:srgbClr val="000000"/>
                  </a:solidFill>
                  <a:latin typeface="Arial"/>
                  <a:ea typeface="Times New Roman"/>
                </a:rPr>
                <a:t>Concepteur</a:t>
              </a:r>
              <a:endParaRPr lang="fr-FR" sz="11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fr-FR" sz="1100" b="0" strike="noStrike" spc="-1">
                  <a:solidFill>
                    <a:srgbClr val="000000"/>
                  </a:solidFill>
                  <a:latin typeface="Arial"/>
                  <a:ea typeface="Times New Roman"/>
                </a:rPr>
                <a:t>d'Applications mobiles</a:t>
              </a:r>
              <a:endParaRPr lang="fr-FR" sz="1100" b="0" strike="noStrike" spc="-1">
                <a:latin typeface="Arial"/>
              </a:endParaRPr>
            </a:p>
          </p:txBody>
        </p:sp>
        <p:sp>
          <p:nvSpPr>
            <p:cNvPr id="92" name="CustomShape 17"/>
            <p:cNvSpPr/>
            <p:nvPr/>
          </p:nvSpPr>
          <p:spPr>
            <a:xfrm>
              <a:off x="5645476" y="3424549"/>
              <a:ext cx="1534422" cy="590413"/>
            </a:xfrm>
            <a:custGeom>
              <a:avLst/>
              <a:gdLst/>
              <a:ahLst/>
              <a:cxnLst/>
              <a:rect l="l" t="t" r="r" b="b"/>
              <a:pathLst>
                <a:path w="2109600" h="874080">
                  <a:moveTo>
                    <a:pt x="0" y="437040"/>
                  </a:moveTo>
                  <a:lnTo>
                    <a:pt x="0" y="437040"/>
                  </a:lnTo>
                  <a:cubicBezTo>
                    <a:pt x="0" y="195669"/>
                    <a:pt x="472250" y="0"/>
                    <a:pt x="1054799" y="0"/>
                  </a:cubicBezTo>
                  <a:cubicBezTo>
                    <a:pt x="1637349" y="0"/>
                    <a:pt x="2109600" y="195669"/>
                    <a:pt x="2109600" y="437040"/>
                  </a:cubicBezTo>
                  <a:cubicBezTo>
                    <a:pt x="2109600" y="678410"/>
                    <a:pt x="1637349" y="874080"/>
                    <a:pt x="1054800" y="874080"/>
                  </a:cubicBezTo>
                  <a:cubicBezTo>
                    <a:pt x="472250" y="874080"/>
                    <a:pt x="0" y="678410"/>
                    <a:pt x="0" y="437040"/>
                  </a:cubicBezTo>
                  <a:close/>
                </a:path>
              </a:pathLst>
            </a:custGeom>
            <a:solidFill>
              <a:srgbClr val="FFFFCC">
                <a:alpha val="30000"/>
              </a:srgbClr>
            </a:solidFill>
            <a:ln>
              <a:solidFill>
                <a:srgbClr val="AFABAB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100" b="0" strike="noStrike" spc="-1">
                  <a:solidFill>
                    <a:srgbClr val="000000"/>
                  </a:solidFill>
                  <a:latin typeface="Arial"/>
                  <a:ea typeface="Times New Roman"/>
                </a:rPr>
                <a:t>Liste de stagiaires</a:t>
              </a:r>
              <a:endParaRPr lang="fr-FR" sz="1100" b="0" strike="noStrike" spc="-1">
                <a:latin typeface="Arial"/>
              </a:endParaRPr>
            </a:p>
          </p:txBody>
        </p:sp>
        <p:sp>
          <p:nvSpPr>
            <p:cNvPr id="96" name="CustomShape 21"/>
            <p:cNvSpPr/>
            <p:nvPr/>
          </p:nvSpPr>
          <p:spPr>
            <a:xfrm>
              <a:off x="5306716" y="3750169"/>
              <a:ext cx="3384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480">
              <a:solidFill>
                <a:srgbClr val="80808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29"/>
            <p:cNvSpPr/>
            <p:nvPr/>
          </p:nvSpPr>
          <p:spPr>
            <a:xfrm>
              <a:off x="7579728" y="3424549"/>
              <a:ext cx="1534422" cy="590413"/>
            </a:xfrm>
            <a:custGeom>
              <a:avLst/>
              <a:gdLst/>
              <a:ahLst/>
              <a:cxnLst/>
              <a:rect l="l" t="t" r="r" b="b"/>
              <a:pathLst>
                <a:path w="2109600" h="874080">
                  <a:moveTo>
                    <a:pt x="0" y="437040"/>
                  </a:moveTo>
                  <a:lnTo>
                    <a:pt x="0" y="437040"/>
                  </a:lnTo>
                  <a:cubicBezTo>
                    <a:pt x="0" y="195669"/>
                    <a:pt x="472250" y="0"/>
                    <a:pt x="1054799" y="0"/>
                  </a:cubicBezTo>
                  <a:cubicBezTo>
                    <a:pt x="1637349" y="0"/>
                    <a:pt x="2109600" y="195669"/>
                    <a:pt x="2109600" y="437040"/>
                  </a:cubicBezTo>
                  <a:cubicBezTo>
                    <a:pt x="2109600" y="678410"/>
                    <a:pt x="1637349" y="874080"/>
                    <a:pt x="1054800" y="874080"/>
                  </a:cubicBezTo>
                  <a:cubicBezTo>
                    <a:pt x="472250" y="874080"/>
                    <a:pt x="0" y="678410"/>
                    <a:pt x="0" y="437040"/>
                  </a:cubicBezTo>
                  <a:close/>
                </a:path>
              </a:pathLst>
            </a:custGeom>
            <a:solidFill>
              <a:srgbClr val="FFFFCC">
                <a:alpha val="30000"/>
              </a:srgbClr>
            </a:solidFill>
            <a:ln>
              <a:solidFill>
                <a:srgbClr val="AFABAB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fr-FR" sz="1100" spc="-1" dirty="0" smtClean="0">
                  <a:solidFill>
                    <a:srgbClr val="000000"/>
                  </a:solidFill>
                  <a:ea typeface="Times New Roman"/>
                </a:rPr>
                <a:t>Visualisation</a:t>
              </a:r>
            </a:p>
            <a:p>
              <a:pPr algn="ctr"/>
              <a:r>
                <a:rPr lang="fr-FR" sz="1100" spc="-1" dirty="0" smtClean="0">
                  <a:solidFill>
                    <a:srgbClr val="000000"/>
                  </a:solidFill>
                  <a:ea typeface="Times New Roman"/>
                </a:rPr>
                <a:t>/téléchargement</a:t>
              </a:r>
              <a:endParaRPr lang="fr-FR" sz="1100" spc="-1" dirty="0" smtClean="0"/>
            </a:p>
            <a:p>
              <a:pPr algn="ctr">
                <a:lnSpc>
                  <a:spcPct val="100000"/>
                </a:lnSpc>
              </a:pPr>
              <a:r>
                <a:rPr lang="fr-FR" sz="1100" spc="-1" dirty="0">
                  <a:solidFill>
                    <a:srgbClr val="000000"/>
                  </a:solidFill>
                  <a:ea typeface="Times New Roman"/>
                </a:rPr>
                <a:t> du CV (PDF)</a:t>
              </a:r>
              <a:endParaRPr lang="fr-FR" sz="1100" spc="-1" dirty="0"/>
            </a:p>
          </p:txBody>
        </p:sp>
        <p:sp>
          <p:nvSpPr>
            <p:cNvPr id="49" name="CustomShape 21"/>
            <p:cNvSpPr/>
            <p:nvPr/>
          </p:nvSpPr>
          <p:spPr>
            <a:xfrm flipH="1">
              <a:off x="7179898" y="3719576"/>
              <a:ext cx="3384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480">
              <a:solidFill>
                <a:srgbClr val="808080"/>
              </a:solidFill>
              <a:prstDash val="dash"/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" name="Groupe 2"/>
          <p:cNvGrpSpPr/>
          <p:nvPr/>
        </p:nvGrpSpPr>
        <p:grpSpPr>
          <a:xfrm>
            <a:off x="3071520" y="4302748"/>
            <a:ext cx="5364030" cy="590413"/>
            <a:chOff x="3071520" y="4173276"/>
            <a:chExt cx="5364030" cy="590413"/>
          </a:xfrm>
        </p:grpSpPr>
        <p:sp>
          <p:nvSpPr>
            <p:cNvPr id="80" name="CustomShape 5"/>
            <p:cNvSpPr/>
            <p:nvPr/>
          </p:nvSpPr>
          <p:spPr>
            <a:xfrm>
              <a:off x="3071520" y="4173276"/>
              <a:ext cx="1534422" cy="590413"/>
            </a:xfrm>
            <a:custGeom>
              <a:avLst/>
              <a:gdLst/>
              <a:ahLst/>
              <a:cxnLst/>
              <a:rect l="l" t="t" r="r" b="b"/>
              <a:pathLst>
                <a:path w="2109600" h="874080">
                  <a:moveTo>
                    <a:pt x="0" y="437040"/>
                  </a:moveTo>
                  <a:lnTo>
                    <a:pt x="0" y="437040"/>
                  </a:lnTo>
                  <a:cubicBezTo>
                    <a:pt x="0" y="195669"/>
                    <a:pt x="472250" y="0"/>
                    <a:pt x="1054799" y="0"/>
                  </a:cubicBezTo>
                  <a:cubicBezTo>
                    <a:pt x="1637349" y="0"/>
                    <a:pt x="2109600" y="195669"/>
                    <a:pt x="2109600" y="437040"/>
                  </a:cubicBezTo>
                  <a:cubicBezTo>
                    <a:pt x="2109600" y="678410"/>
                    <a:pt x="1637349" y="874080"/>
                    <a:pt x="1054800" y="874080"/>
                  </a:cubicBezTo>
                  <a:cubicBezTo>
                    <a:pt x="472250" y="874080"/>
                    <a:pt x="0" y="678410"/>
                    <a:pt x="0" y="437040"/>
                  </a:cubicBezTo>
                  <a:close/>
                </a:path>
              </a:pathLst>
            </a:custGeom>
            <a:solidFill>
              <a:srgbClr val="C5E0B4">
                <a:alpha val="30000"/>
              </a:srgbClr>
            </a:solidFill>
            <a:ln>
              <a:solidFill>
                <a:srgbClr val="AFABAB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100" b="0" strike="noStrike" spc="-1" dirty="0">
                  <a:solidFill>
                    <a:srgbClr val="000000"/>
                  </a:solidFill>
                  <a:latin typeface="Arial"/>
                  <a:ea typeface="Times New Roman"/>
                </a:rPr>
                <a:t>Carte</a:t>
              </a:r>
              <a:endParaRPr lang="fr-FR" sz="1100" b="0" strike="noStrike" spc="-1" dirty="0">
                <a:latin typeface="Arial"/>
              </a:endParaRPr>
            </a:p>
          </p:txBody>
        </p:sp>
        <p:sp>
          <p:nvSpPr>
            <p:cNvPr id="90" name="CustomShape 15"/>
            <p:cNvSpPr/>
            <p:nvPr/>
          </p:nvSpPr>
          <p:spPr>
            <a:xfrm>
              <a:off x="4967236" y="4173276"/>
              <a:ext cx="1534422" cy="590413"/>
            </a:xfrm>
            <a:custGeom>
              <a:avLst/>
              <a:gdLst/>
              <a:ahLst/>
              <a:cxnLst/>
              <a:rect l="l" t="t" r="r" b="b"/>
              <a:pathLst>
                <a:path w="2109600" h="874080">
                  <a:moveTo>
                    <a:pt x="0" y="437040"/>
                  </a:moveTo>
                  <a:lnTo>
                    <a:pt x="0" y="437040"/>
                  </a:lnTo>
                  <a:cubicBezTo>
                    <a:pt x="0" y="195669"/>
                    <a:pt x="472250" y="0"/>
                    <a:pt x="1054799" y="0"/>
                  </a:cubicBezTo>
                  <a:cubicBezTo>
                    <a:pt x="1637349" y="0"/>
                    <a:pt x="2109600" y="195669"/>
                    <a:pt x="2109600" y="437040"/>
                  </a:cubicBezTo>
                  <a:cubicBezTo>
                    <a:pt x="2109600" y="678410"/>
                    <a:pt x="1637349" y="874080"/>
                    <a:pt x="1054800" y="874080"/>
                  </a:cubicBezTo>
                  <a:cubicBezTo>
                    <a:pt x="472250" y="874080"/>
                    <a:pt x="0" y="678410"/>
                    <a:pt x="0" y="437040"/>
                  </a:cubicBezTo>
                  <a:close/>
                </a:path>
              </a:pathLst>
            </a:custGeom>
            <a:solidFill>
              <a:srgbClr val="C5E0B4">
                <a:alpha val="30000"/>
              </a:srgbClr>
            </a:solidFill>
            <a:ln>
              <a:solidFill>
                <a:srgbClr val="AFABAB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100" b="0" strike="noStrike" spc="-1" dirty="0">
                  <a:solidFill>
                    <a:srgbClr val="000000"/>
                  </a:solidFill>
                  <a:latin typeface="Arial"/>
                  <a:ea typeface="Times New Roman"/>
                </a:rPr>
                <a:t>Localisation </a:t>
              </a:r>
              <a:endParaRPr lang="fr-FR" sz="1100" b="0" strike="noStrike" spc="-1" dirty="0" smtClean="0">
                <a:solidFill>
                  <a:srgbClr val="000000"/>
                </a:solidFill>
                <a:latin typeface="Arial"/>
                <a:ea typeface="Times New Roman"/>
              </a:endParaRPr>
            </a:p>
            <a:p>
              <a:pPr algn="ctr">
                <a:lnSpc>
                  <a:spcPct val="100000"/>
                </a:lnSpc>
              </a:pPr>
              <a:r>
                <a:rPr lang="fr-FR" sz="1100" b="0" strike="noStrike" spc="-1" dirty="0" smtClean="0">
                  <a:solidFill>
                    <a:srgbClr val="000000"/>
                  </a:solidFill>
                  <a:latin typeface="Arial"/>
                  <a:ea typeface="Times New Roman"/>
                </a:rPr>
                <a:t>géographique</a:t>
              </a:r>
              <a:endParaRPr lang="fr-FR" sz="11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fr-FR" sz="1100" b="0" strike="noStrike" spc="-1" dirty="0">
                  <a:solidFill>
                    <a:srgbClr val="000000"/>
                  </a:solidFill>
                  <a:latin typeface="Arial"/>
                  <a:ea typeface="Times New Roman"/>
                </a:rPr>
                <a:t>de tous les stagiaires</a:t>
              </a:r>
              <a:endParaRPr lang="fr-FR" sz="1100" b="0" strike="noStrike" spc="-1" dirty="0">
                <a:latin typeface="Arial"/>
              </a:endParaRPr>
            </a:p>
          </p:txBody>
        </p:sp>
        <p:sp>
          <p:nvSpPr>
            <p:cNvPr id="97" name="CustomShape 22"/>
            <p:cNvSpPr/>
            <p:nvPr/>
          </p:nvSpPr>
          <p:spPr>
            <a:xfrm>
              <a:off x="4628116" y="4498896"/>
              <a:ext cx="3384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480">
              <a:solidFill>
                <a:srgbClr val="808080"/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25"/>
            <p:cNvSpPr/>
            <p:nvPr/>
          </p:nvSpPr>
          <p:spPr>
            <a:xfrm>
              <a:off x="6901128" y="4173276"/>
              <a:ext cx="1534422" cy="590413"/>
            </a:xfrm>
            <a:custGeom>
              <a:avLst/>
              <a:gdLst/>
              <a:ahLst/>
              <a:cxnLst/>
              <a:rect l="l" t="t" r="r" b="b"/>
              <a:pathLst>
                <a:path w="2109600" h="874080">
                  <a:moveTo>
                    <a:pt x="0" y="437040"/>
                  </a:moveTo>
                  <a:lnTo>
                    <a:pt x="0" y="437040"/>
                  </a:lnTo>
                  <a:cubicBezTo>
                    <a:pt x="0" y="195669"/>
                    <a:pt x="472250" y="0"/>
                    <a:pt x="1054799" y="0"/>
                  </a:cubicBezTo>
                  <a:cubicBezTo>
                    <a:pt x="1637349" y="0"/>
                    <a:pt x="2109600" y="195669"/>
                    <a:pt x="2109600" y="437040"/>
                  </a:cubicBezTo>
                  <a:cubicBezTo>
                    <a:pt x="2109600" y="678410"/>
                    <a:pt x="1637349" y="874080"/>
                    <a:pt x="1054800" y="874080"/>
                  </a:cubicBezTo>
                  <a:cubicBezTo>
                    <a:pt x="472250" y="874080"/>
                    <a:pt x="0" y="678410"/>
                    <a:pt x="0" y="437040"/>
                  </a:cubicBezTo>
                  <a:close/>
                </a:path>
              </a:pathLst>
            </a:custGeom>
            <a:solidFill>
              <a:srgbClr val="C5E0B4">
                <a:alpha val="30000"/>
              </a:srgbClr>
            </a:solidFill>
            <a:ln>
              <a:solidFill>
                <a:srgbClr val="AFABAB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fr-FR" sz="11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Téléchargement </a:t>
              </a:r>
              <a:endParaRPr lang="fr-FR" sz="11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fr-FR" sz="1100" b="0" strike="noStrike" spc="-1" dirty="0">
                  <a:solidFill>
                    <a:srgbClr val="000000"/>
                  </a:solidFill>
                  <a:latin typeface="Arial"/>
                  <a:ea typeface="Times New Roman"/>
                </a:rPr>
                <a:t>du CV (PDF)</a:t>
              </a:r>
              <a:endParaRPr lang="fr-FR" sz="1100" b="0" strike="noStrike" spc="-1" dirty="0">
                <a:latin typeface="Arial"/>
              </a:endParaRPr>
            </a:p>
          </p:txBody>
        </p:sp>
        <p:sp>
          <p:nvSpPr>
            <p:cNvPr id="50" name="CustomShape 22"/>
            <p:cNvSpPr/>
            <p:nvPr/>
          </p:nvSpPr>
          <p:spPr>
            <a:xfrm flipH="1">
              <a:off x="6501298" y="4468303"/>
              <a:ext cx="3384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480">
              <a:solidFill>
                <a:srgbClr val="808080"/>
              </a:solidFill>
              <a:prstDash val="dash"/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1" name="CustomShape 42"/>
          <p:cNvSpPr/>
          <p:nvPr/>
        </p:nvSpPr>
        <p:spPr>
          <a:xfrm>
            <a:off x="809280" y="2897404"/>
            <a:ext cx="658800" cy="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912320" y="172800"/>
            <a:ext cx="6259320" cy="59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fr-FR" sz="2200" b="1" strike="noStrike" spc="-1">
                <a:solidFill>
                  <a:srgbClr val="000000"/>
                </a:solidFill>
                <a:latin typeface="Calibri"/>
              </a:rPr>
              <a:t>Maquette du site Adoptez un stagiaire</a:t>
            </a:r>
            <a:r>
              <a:t/>
            </a:r>
            <a:br/>
            <a:endParaRPr lang="fr-FR" sz="22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008000"/>
            <a:ext cx="8914680" cy="54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106</Words>
  <Application>Microsoft Office PowerPoint</Application>
  <PresentationFormat>Format A4 (210 x 297 mm)</PresentationFormat>
  <Paragraphs>42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</vt:i4>
      </vt:variant>
    </vt:vector>
  </HeadingPairs>
  <TitlesOfParts>
    <vt:vector size="11" baseType="lpstr">
      <vt:lpstr>Microsoft YaHei</vt:lpstr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gle bret</dc:creator>
  <dc:description/>
  <cp:lastModifiedBy>gle bret</cp:lastModifiedBy>
  <cp:revision>11</cp:revision>
  <dcterms:created xsi:type="dcterms:W3CDTF">2019-12-16T13:55:52Z</dcterms:created>
  <dcterms:modified xsi:type="dcterms:W3CDTF">2020-01-07T12:57:59Z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CNRS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Format A4 (210 x 297 mm)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