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4"/>
  </p:notesMasterIdLst>
  <p:sldIdLst>
    <p:sldId id="257" r:id="rId2"/>
    <p:sldId id="259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886"/>
  </p:normalViewPr>
  <p:slideViewPr>
    <p:cSldViewPr snapToGrid="0" snapToObjects="1">
      <p:cViewPr>
        <p:scale>
          <a:sx n="90" d="100"/>
          <a:sy n="90" d="100"/>
        </p:scale>
        <p:origin x="2160" y="-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FBA12-87BA-1A43-9C05-70FD2709596C}" type="datetimeFigureOut">
              <a:rPr kumimoji="1" lang="ja-JP" altLang="en-US" smtClean="0"/>
              <a:t>2016/1/18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C66CA-2A8C-9941-A19A-A23A10A2F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74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C66CA-2A8C-9941-A19A-A23A10A2F0A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34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944" y="2312509"/>
            <a:ext cx="4888112" cy="446082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4944" y="6908803"/>
            <a:ext cx="4888112" cy="2438398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5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0" y="7625554"/>
            <a:ext cx="5829993" cy="14428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6419" y="1241353"/>
            <a:ext cx="5525174" cy="5714020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999" y="9082183"/>
            <a:ext cx="5830004" cy="121328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3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99" y="1083734"/>
            <a:ext cx="5830004" cy="6092880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999" y="7475237"/>
            <a:ext cx="5830004" cy="2820231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94" y="1551269"/>
            <a:ext cx="5232798" cy="4853182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67863" y="6417835"/>
            <a:ext cx="4923168" cy="105740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999" y="7773862"/>
            <a:ext cx="5830004" cy="252631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3220" y="1578416"/>
            <a:ext cx="410166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87598" y="5546693"/>
            <a:ext cx="415231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1943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99" y="3802174"/>
            <a:ext cx="5830004" cy="4465484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999" y="8288595"/>
            <a:ext cx="5830004" cy="2027812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69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3999" y="1083734"/>
            <a:ext cx="5830004" cy="28535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3998" y="4208165"/>
            <a:ext cx="1855674" cy="1024466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3998" y="5232634"/>
            <a:ext cx="1855674" cy="506283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4469" y="4208165"/>
            <a:ext cx="1851481" cy="1024466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98259" y="5232634"/>
            <a:ext cx="1858135" cy="506283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84981" y="4208165"/>
            <a:ext cx="1859022" cy="1024466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84981" y="5232634"/>
            <a:ext cx="1859022" cy="506283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47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3999" y="1085817"/>
            <a:ext cx="5830004" cy="28514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3999" y="7475235"/>
            <a:ext cx="1854230" cy="1024466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3999" y="4208166"/>
            <a:ext cx="1854230" cy="2709333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3999" y="8499702"/>
            <a:ext cx="1854230" cy="1795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052" y="7475235"/>
            <a:ext cx="1857278" cy="1024466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498258" y="4208166"/>
            <a:ext cx="1858136" cy="2709333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98258" y="8499701"/>
            <a:ext cx="1858136" cy="1795767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84981" y="7475235"/>
            <a:ext cx="1856633" cy="1024466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84981" y="4208166"/>
            <a:ext cx="1859022" cy="2709333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84910" y="8499697"/>
            <a:ext cx="1859093" cy="179577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0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3999" y="4208168"/>
            <a:ext cx="5830004" cy="60873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90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083738"/>
            <a:ext cx="1436246" cy="921173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3999" y="1083738"/>
            <a:ext cx="4308032" cy="921173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9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3997" y="4208166"/>
            <a:ext cx="5829653" cy="60873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7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98" y="1473004"/>
            <a:ext cx="5822861" cy="4865456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998" y="6502149"/>
            <a:ext cx="5822861" cy="2432325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4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3999" y="1099588"/>
            <a:ext cx="5830004" cy="283764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3997" y="4208166"/>
            <a:ext cx="2872140" cy="60873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3471862" y="4208166"/>
            <a:ext cx="2871788" cy="60873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1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3999" y="1099588"/>
            <a:ext cx="5830004" cy="283764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809" y="4215143"/>
            <a:ext cx="2741330" cy="1208878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3998" y="5424024"/>
            <a:ext cx="2872140" cy="48714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97988" y="4215143"/>
            <a:ext cx="2746015" cy="1208878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3471863" y="5424024"/>
            <a:ext cx="2871788" cy="48714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7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8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5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98" y="1083734"/>
            <a:ext cx="2213825" cy="3596892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2856410" y="1083736"/>
            <a:ext cx="3487592" cy="92117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999" y="4680626"/>
            <a:ext cx="2213825" cy="5614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3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99" y="1083733"/>
            <a:ext cx="3097214" cy="359689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53203" y="1083735"/>
            <a:ext cx="2254388" cy="9211733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9" y="4680629"/>
            <a:ext cx="3097203" cy="561483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7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6858002" cy="1219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999" y="1099588"/>
            <a:ext cx="5830004" cy="2837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999" y="4208168"/>
            <a:ext cx="5830004" cy="6087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19290" y="10459158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999" y="10459158"/>
            <a:ext cx="37534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14132" y="10459158"/>
            <a:ext cx="42987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2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kumimoji="1"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kumimoji="1"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kumimoji="1"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kumimoji="1"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kumimoji="1"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kumimoji="1"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kumimoji="1"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kumimoji="1"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kumimoji="1"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kumimoji="1"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292828" y="534811"/>
            <a:ext cx="3947417" cy="11064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BLS </a:t>
            </a:r>
            <a:r>
              <a:rPr kumimoji="1" lang="ja-JP" altLang="en-US" dirty="0" smtClean="0"/>
              <a:t>一時救命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70847" y="1183341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事故</a:t>
            </a:r>
            <a:r>
              <a:rPr kumimoji="1" lang="ja-JP" altLang="en-US" smtClean="0"/>
              <a:t>発生！人が倒れた！</a:t>
            </a: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2524" y="1662959"/>
            <a:ext cx="334283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助けを呼び、</a:t>
            </a:r>
            <a:r>
              <a:rPr kumimoji="1" lang="en-US" altLang="ja-JP" sz="1600" dirty="0"/>
              <a:t>AED</a:t>
            </a:r>
            <a:r>
              <a:rPr kumimoji="1" lang="ja-JP" altLang="en-US" sz="1600" dirty="0"/>
              <a:t>確保と</a:t>
            </a:r>
            <a:r>
              <a:rPr kumimoji="1" lang="ja-JP" altLang="en-US" sz="1600" dirty="0" smtClean="0"/>
              <a:t>１１９番</a:t>
            </a:r>
            <a:r>
              <a:rPr kumimoji="1" lang="ja-JP" altLang="en-US" sz="1600" dirty="0"/>
              <a:t>通報</a:t>
            </a: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2153676" y="4270379"/>
            <a:ext cx="1364153" cy="778798"/>
          </a:xfrm>
          <a:prstGeom prst="rect">
            <a:avLst/>
          </a:prstGeom>
        </p:spPr>
        <p:txBody>
          <a:bodyPr vert="horz" lIns="162560" tIns="81280" rIns="162560" bIns="812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267" dirty="0"/>
          </a:p>
        </p:txBody>
      </p:sp>
      <p:grpSp>
        <p:nvGrpSpPr>
          <p:cNvPr id="21" name="図形グループ 20"/>
          <p:cNvGrpSpPr/>
          <p:nvPr/>
        </p:nvGrpSpPr>
        <p:grpSpPr>
          <a:xfrm>
            <a:off x="528805" y="2174368"/>
            <a:ext cx="5743979" cy="312205"/>
            <a:chOff x="6714898" y="4591879"/>
            <a:chExt cx="3977119" cy="594828"/>
          </a:xfrm>
        </p:grpSpPr>
        <p:grpSp>
          <p:nvGrpSpPr>
            <p:cNvPr id="22" name="図形グループ 21"/>
            <p:cNvGrpSpPr/>
            <p:nvPr/>
          </p:nvGrpSpPr>
          <p:grpSpPr>
            <a:xfrm>
              <a:off x="6714898" y="4845483"/>
              <a:ext cx="3977119" cy="341224"/>
              <a:chOff x="3578087" y="3021496"/>
              <a:chExt cx="5452835" cy="289981"/>
            </a:xfrm>
          </p:grpSpPr>
          <p:cxnSp>
            <p:nvCxnSpPr>
              <p:cNvPr id="24" name="直線コネクタ 23"/>
              <p:cNvCxnSpPr/>
              <p:nvPr/>
            </p:nvCxnSpPr>
            <p:spPr>
              <a:xfrm>
                <a:off x="3581183" y="3043003"/>
                <a:ext cx="5449739" cy="198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/>
              <p:cNvCxnSpPr/>
              <p:nvPr/>
            </p:nvCxnSpPr>
            <p:spPr>
              <a:xfrm>
                <a:off x="3578087" y="3021496"/>
                <a:ext cx="3096" cy="2899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/>
              <p:cNvCxnSpPr/>
              <p:nvPr/>
            </p:nvCxnSpPr>
            <p:spPr>
              <a:xfrm>
                <a:off x="9027826" y="3062882"/>
                <a:ext cx="3096" cy="24859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線コネクタ 22"/>
            <p:cNvCxnSpPr/>
            <p:nvPr/>
          </p:nvCxnSpPr>
          <p:spPr>
            <a:xfrm>
              <a:off x="8703458" y="4591879"/>
              <a:ext cx="1" cy="3232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線矢印コネクタ 26"/>
          <p:cNvCxnSpPr/>
          <p:nvPr/>
        </p:nvCxnSpPr>
        <p:spPr>
          <a:xfrm>
            <a:off x="3423942" y="2189975"/>
            <a:ext cx="0" cy="330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-16355" y="2523744"/>
            <a:ext cx="2342308" cy="338554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緊急通報　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１１９</a:t>
            </a:r>
            <a:r>
              <a:rPr kumimoji="1" lang="ja-JP" altLang="en-US" sz="1400" dirty="0" smtClean="0"/>
              <a:t>番</a:t>
            </a:r>
          </a:p>
          <a:p>
            <a:endParaRPr kumimoji="1" lang="ja-JP" altLang="en-US" sz="1400" dirty="0" smtClean="0"/>
          </a:p>
          <a:p>
            <a:r>
              <a:rPr kumimoji="1" lang="ja-JP" altLang="en-US" sz="1400" dirty="0" smtClean="0"/>
              <a:t>聞かれること↓</a:t>
            </a:r>
            <a:endParaRPr kumimoji="1" lang="ja-JP" altLang="en-US" sz="1400" dirty="0"/>
          </a:p>
          <a:p>
            <a:endParaRPr kumimoji="1" lang="ja-JP" altLang="en-US" sz="1400" dirty="0" smtClean="0"/>
          </a:p>
          <a:p>
            <a:r>
              <a:rPr kumimoji="1" lang="ja-JP" altLang="en-US" sz="1400" dirty="0" smtClean="0"/>
              <a:t>・事故状況</a:t>
            </a:r>
          </a:p>
          <a:p>
            <a:r>
              <a:rPr kumimoji="1" lang="ja-JP" altLang="en-US" sz="1400" dirty="0" smtClean="0"/>
              <a:t>・ケガの度合い</a:t>
            </a:r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　意識はあるか？</a:t>
            </a:r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　呼吸はあるか？</a:t>
            </a:r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　脈はあるか？</a:t>
            </a:r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　血は出ているか？</a:t>
            </a:r>
          </a:p>
          <a:p>
            <a:r>
              <a:rPr kumimoji="1" lang="ja-JP" altLang="en-US" sz="1400" dirty="0" smtClean="0"/>
              <a:t>・事故の起こった場所（住所）</a:t>
            </a:r>
          </a:p>
          <a:p>
            <a:r>
              <a:rPr kumimoji="1" lang="ja-JP" altLang="en-US" sz="1400" dirty="0" smtClean="0"/>
              <a:t>・被害者の名前・性別</a:t>
            </a:r>
          </a:p>
          <a:p>
            <a:r>
              <a:rPr kumimoji="1" lang="ja-JP" altLang="en-US" sz="1400" dirty="0" smtClean="0"/>
              <a:t>・通報者の名前・電話番号</a:t>
            </a:r>
          </a:p>
          <a:p>
            <a:endParaRPr kumimoji="1" lang="ja-JP" altLang="en-US" sz="1400" dirty="0"/>
          </a:p>
          <a:p>
            <a:r>
              <a:rPr kumimoji="1" lang="ja-JP" altLang="en-US" sz="1400" dirty="0" smtClean="0"/>
              <a:t>携帯は切らないように！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241438" y="2596896"/>
            <a:ext cx="2412840" cy="59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 smtClean="0"/>
              <a:t>呼吸を確認</a:t>
            </a:r>
          </a:p>
          <a:p>
            <a:endParaRPr kumimoji="1" lang="ja-JP" altLang="en-US" sz="1400" dirty="0"/>
          </a:p>
          <a:p>
            <a:r>
              <a:rPr kumimoji="1" lang="ja-JP" altLang="en-US" sz="1400" dirty="0" smtClean="0"/>
              <a:t>・大きな声で呼びかける</a:t>
            </a:r>
          </a:p>
          <a:p>
            <a:r>
              <a:rPr kumimoji="1" lang="ja-JP" altLang="en-US" sz="1400" dirty="0" smtClean="0"/>
              <a:t>・横から胸を見て</a:t>
            </a:r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胸が動いているかチェック</a:t>
            </a:r>
          </a:p>
          <a:p>
            <a:r>
              <a:rPr kumimoji="1" lang="ja-JP" altLang="en-US" sz="1400" dirty="0" smtClean="0"/>
              <a:t>・鼻の下に手を当て</a:t>
            </a:r>
          </a:p>
          <a:p>
            <a:r>
              <a:rPr kumimoji="1" lang="ja-JP" altLang="en-US" sz="1400" dirty="0" smtClean="0"/>
              <a:t>　息がかかるかチェック</a:t>
            </a:r>
          </a:p>
          <a:p>
            <a:r>
              <a:rPr kumimoji="1" lang="ja-JP" altLang="en-US" sz="1400" dirty="0" smtClean="0"/>
              <a:t>・鼻の下に耳を近付け</a:t>
            </a:r>
          </a:p>
          <a:p>
            <a:r>
              <a:rPr kumimoji="1" lang="ja-JP" altLang="en-US" sz="1400" dirty="0" smtClean="0"/>
              <a:t>　呼吸音が聞こえるかチェック</a:t>
            </a:r>
          </a:p>
          <a:p>
            <a:pPr algn="ctr"/>
            <a:endParaRPr kumimoji="1" lang="ja-JP" altLang="en-US" sz="1400" dirty="0" smtClean="0"/>
          </a:p>
          <a:p>
            <a:pPr algn="ctr"/>
            <a:r>
              <a:rPr kumimoji="1" lang="ja-JP" altLang="en-US" sz="1400" dirty="0" smtClean="0"/>
              <a:t>↓</a:t>
            </a:r>
          </a:p>
          <a:p>
            <a:pPr algn="ctr"/>
            <a:endParaRPr kumimoji="1" lang="ja-JP" altLang="en-US" sz="1400" dirty="0" smtClean="0"/>
          </a:p>
          <a:p>
            <a:pPr algn="ctr"/>
            <a:r>
              <a:rPr kumimoji="1" lang="ja-JP" altLang="en-US" sz="1400" dirty="0" smtClean="0"/>
              <a:t>呼吸がなければ</a:t>
            </a:r>
            <a:endParaRPr kumimoji="1" lang="ja-JP" altLang="en-US" sz="1400" dirty="0"/>
          </a:p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</a:rPr>
              <a:t>胸部圧迫</a:t>
            </a:r>
            <a:r>
              <a:rPr kumimoji="1" lang="ja-JP" altLang="en-US" sz="1400" dirty="0" smtClean="0"/>
              <a:t>を開始</a:t>
            </a:r>
          </a:p>
          <a:p>
            <a:pPr algn="ctr"/>
            <a:endParaRPr kumimoji="1" lang="ja-JP" altLang="en-US" sz="1400" dirty="0"/>
          </a:p>
          <a:p>
            <a:pPr algn="ctr"/>
            <a:r>
              <a:rPr kumimoji="1" lang="ja-JP" altLang="en-US" sz="1400" dirty="0" smtClean="0"/>
              <a:t>もしもし亀よ♫のスピードで</a:t>
            </a:r>
          </a:p>
          <a:p>
            <a:pPr algn="ctr"/>
            <a:r>
              <a:rPr kumimoji="1" lang="ja-JP" altLang="en-US" sz="1400" dirty="0" smtClean="0"/>
              <a:t>胸の真ん中を押す</a:t>
            </a:r>
          </a:p>
          <a:p>
            <a:pPr algn="ctr"/>
            <a:endParaRPr kumimoji="1" lang="ja-JP" altLang="en-US" sz="1400" dirty="0" smtClean="0"/>
          </a:p>
          <a:p>
            <a:pPr algn="ctr"/>
            <a:r>
              <a:rPr kumimoji="1" lang="ja-JP" altLang="en-US" sz="1400" dirty="0" smtClean="0"/>
              <a:t>（可能であれば人工呼吸も）</a:t>
            </a:r>
          </a:p>
          <a:p>
            <a:pPr algn="ctr"/>
            <a:endParaRPr kumimoji="1" lang="ja-JP" altLang="en-US" sz="1400" dirty="0" smtClean="0"/>
          </a:p>
          <a:p>
            <a:r>
              <a:rPr kumimoji="1" lang="ja-JP" altLang="en-US" sz="1400" dirty="0" smtClean="0"/>
              <a:t>・押す場所は胸の真ん中</a:t>
            </a:r>
            <a:endParaRPr kumimoji="1" lang="ja-JP" altLang="en-US" sz="1400" dirty="0"/>
          </a:p>
          <a:p>
            <a:r>
              <a:rPr kumimoji="1" lang="ja-JP" altLang="en-US" sz="1400" dirty="0" smtClean="0"/>
              <a:t>・強く、早く</a:t>
            </a:r>
          </a:p>
          <a:p>
            <a:r>
              <a:rPr kumimoji="1" lang="ja-JP" altLang="en-US" sz="1400" dirty="0" smtClean="0"/>
              <a:t>・少なくとも５</a:t>
            </a:r>
            <a:r>
              <a:rPr kumimoji="1" lang="en-US" altLang="ja-JP" sz="1400" dirty="0" smtClean="0"/>
              <a:t>cm</a:t>
            </a:r>
            <a:r>
              <a:rPr kumimoji="1" lang="ja-JP" altLang="en-US" sz="1400" dirty="0" smtClean="0"/>
              <a:t>は圧迫する</a:t>
            </a:r>
          </a:p>
          <a:p>
            <a:r>
              <a:rPr kumimoji="1" lang="ja-JP" altLang="en-US" sz="1400" dirty="0" smtClean="0"/>
              <a:t>・１分間に</a:t>
            </a:r>
            <a:r>
              <a:rPr kumimoji="1" lang="en-US" altLang="ja-JP" sz="1400" dirty="0" smtClean="0"/>
              <a:t>100</a:t>
            </a:r>
            <a:r>
              <a:rPr kumimoji="1" lang="ja-JP" altLang="en-US" sz="1400" dirty="0" smtClean="0"/>
              <a:t>回のテンポで　</a:t>
            </a:r>
          </a:p>
          <a:p>
            <a:r>
              <a:rPr kumimoji="1" lang="ja-JP" altLang="en-US" sz="1400" dirty="0" smtClean="0"/>
              <a:t>・なるべく中断しない</a:t>
            </a:r>
          </a:p>
          <a:p>
            <a:pPr algn="ctr"/>
            <a:endParaRPr kumimoji="1" lang="ja-JP" altLang="en-US" sz="1400" dirty="0"/>
          </a:p>
          <a:p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046891" y="2542032"/>
            <a:ext cx="2101024" cy="507831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AED</a:t>
            </a:r>
            <a:r>
              <a:rPr kumimoji="1" lang="ja-JP" altLang="en-US" sz="1400" dirty="0" smtClean="0"/>
              <a:t>を取りに行く</a:t>
            </a:r>
          </a:p>
          <a:p>
            <a:pPr algn="ctr"/>
            <a:endParaRPr kumimoji="1" lang="ja-JP" altLang="en-US" sz="1400" dirty="0" smtClean="0"/>
          </a:p>
          <a:p>
            <a:pPr algn="ctr"/>
            <a:r>
              <a:rPr kumimoji="1" lang="ja-JP" altLang="en-US" sz="1400" dirty="0" smtClean="0"/>
              <a:t>↓</a:t>
            </a:r>
          </a:p>
          <a:p>
            <a:pPr algn="ctr"/>
            <a:r>
              <a:rPr kumimoji="1" lang="ja-JP" altLang="en-US" sz="1400" dirty="0" smtClean="0"/>
              <a:t>↓</a:t>
            </a:r>
            <a:endParaRPr kumimoji="1" lang="ja-JP" altLang="en-US" sz="1400" dirty="0"/>
          </a:p>
          <a:p>
            <a:pPr algn="ctr"/>
            <a:r>
              <a:rPr kumimoji="1" lang="ja-JP" altLang="en-US" sz="1400" dirty="0"/>
              <a:t>↓</a:t>
            </a:r>
          </a:p>
          <a:p>
            <a:pPr algn="ctr"/>
            <a:r>
              <a:rPr kumimoji="1" lang="ja-JP" altLang="en-US" sz="1400" dirty="0"/>
              <a:t>↓</a:t>
            </a:r>
          </a:p>
          <a:p>
            <a:pPr algn="ctr"/>
            <a:r>
              <a:rPr kumimoji="1" lang="ja-JP" altLang="en-US" sz="1400" dirty="0"/>
              <a:t>↓</a:t>
            </a:r>
          </a:p>
          <a:p>
            <a:pPr algn="ctr"/>
            <a:r>
              <a:rPr kumimoji="1" lang="ja-JP" altLang="en-US" sz="1400" dirty="0"/>
              <a:t>↓</a:t>
            </a:r>
          </a:p>
          <a:p>
            <a:pPr algn="ctr"/>
            <a:r>
              <a:rPr kumimoji="1" lang="ja-JP" altLang="en-US" sz="1400" dirty="0"/>
              <a:t>↓</a:t>
            </a:r>
          </a:p>
          <a:p>
            <a:pPr algn="ctr"/>
            <a:r>
              <a:rPr kumimoji="1" lang="ja-JP" altLang="en-US" sz="1400" dirty="0"/>
              <a:t>↓</a:t>
            </a:r>
          </a:p>
          <a:p>
            <a:pPr algn="ctr"/>
            <a:r>
              <a:rPr kumimoji="1" lang="ja-JP" altLang="en-US" sz="1400" dirty="0"/>
              <a:t>↓</a:t>
            </a:r>
          </a:p>
          <a:p>
            <a:pPr algn="ctr"/>
            <a:r>
              <a:rPr kumimoji="1" lang="ja-JP" altLang="en-US" sz="1400" dirty="0"/>
              <a:t>↓</a:t>
            </a:r>
          </a:p>
          <a:p>
            <a:pPr algn="ctr"/>
            <a:r>
              <a:rPr kumimoji="1" lang="ja-JP" altLang="en-US" sz="1400" dirty="0"/>
              <a:t>↓</a:t>
            </a:r>
          </a:p>
          <a:p>
            <a:pPr algn="ctr"/>
            <a:endParaRPr kumimoji="1" lang="ja-JP" altLang="en-US" sz="1400" dirty="0" smtClean="0"/>
          </a:p>
          <a:p>
            <a:pPr algn="ctr"/>
            <a:r>
              <a:rPr kumimoji="1" lang="en-US" altLang="ja-JP" sz="1400" dirty="0" smtClean="0"/>
              <a:t>AED</a:t>
            </a:r>
            <a:r>
              <a:rPr kumimoji="1" lang="ja-JP" altLang="en-US" sz="1400" dirty="0" smtClean="0"/>
              <a:t>で解析</a:t>
            </a:r>
          </a:p>
          <a:p>
            <a:pPr algn="ctr"/>
            <a:endParaRPr kumimoji="1" lang="ja-JP" altLang="en-US" sz="1400" dirty="0"/>
          </a:p>
          <a:p>
            <a:r>
              <a:rPr kumimoji="1" lang="ja-JP" altLang="en-US" sz="1400" dirty="0" smtClean="0"/>
              <a:t>・電源を入れる</a:t>
            </a:r>
          </a:p>
          <a:p>
            <a:r>
              <a:rPr kumimoji="1" lang="ja-JP" altLang="en-US" sz="1400" dirty="0" smtClean="0"/>
              <a:t>・音声指示に従う</a:t>
            </a:r>
          </a:p>
          <a:p>
            <a:r>
              <a:rPr kumimoji="1" lang="ja-JP" altLang="en-US" sz="1400" dirty="0" smtClean="0"/>
              <a:t>・ショックをするときは</a:t>
            </a:r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全員患者から離れる</a:t>
            </a:r>
          </a:p>
          <a:p>
            <a:endParaRPr kumimoji="1" lang="ja-JP" altLang="en-US" sz="1400" dirty="0"/>
          </a:p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</a:rPr>
              <a:t>２分</a:t>
            </a:r>
            <a:r>
              <a:rPr kumimoji="1" lang="ja-JP" altLang="en-US" sz="1400" dirty="0" smtClean="0"/>
              <a:t>ごとに繰り返す</a:t>
            </a:r>
          </a:p>
          <a:p>
            <a:pPr algn="ctr"/>
            <a:endParaRPr kumimoji="1" lang="ja-JP" altLang="en-US" sz="1400" dirty="0"/>
          </a:p>
        </p:txBody>
      </p:sp>
      <p:sp>
        <p:nvSpPr>
          <p:cNvPr id="32" name="U ターン矢印 31"/>
          <p:cNvSpPr/>
          <p:nvPr/>
        </p:nvSpPr>
        <p:spPr>
          <a:xfrm rot="10800000">
            <a:off x="3218688" y="7845552"/>
            <a:ext cx="3200400" cy="543342"/>
          </a:xfrm>
          <a:prstGeom prst="uturnArrow">
            <a:avLst>
              <a:gd name="adj1" fmla="val 18268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U ターン矢印 33"/>
          <p:cNvSpPr/>
          <p:nvPr/>
        </p:nvSpPr>
        <p:spPr>
          <a:xfrm>
            <a:off x="4039035" y="4899967"/>
            <a:ext cx="1589808" cy="192869"/>
          </a:xfrm>
          <a:prstGeom prst="uturnArrow">
            <a:avLst>
              <a:gd name="adj1" fmla="val 18268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28326" y="11686032"/>
            <a:ext cx="55411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http://</a:t>
            </a:r>
            <a:r>
              <a:rPr kumimoji="1" lang="en-US" altLang="ja-JP" dirty="0" err="1"/>
              <a:t>www.tfd.metro.tokyo.jp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lfe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kyuu-adv</a:t>
            </a:r>
            <a:r>
              <a:rPr kumimoji="1" lang="en-US" altLang="ja-JP" dirty="0"/>
              <a:t>/life01-2.html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31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-292828" y="534810"/>
            <a:ext cx="3947417" cy="26803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7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/>
              <a:t>BLS ; BASIC LIFE SUPPORT</a:t>
            </a:r>
            <a:endParaRPr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07423" y="1183341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Accident! Someone fallen!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86764" y="1662959"/>
            <a:ext cx="40630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Ask for help, ensure AED and call </a:t>
            </a:r>
            <a:r>
              <a:rPr kumimoji="1" lang="en-US" altLang="ja-JP" sz="1600"/>
              <a:t>to ambulance</a:t>
            </a:r>
            <a:endParaRPr kumimoji="1" lang="ja-JP" altLang="en-US" sz="160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2153676" y="4270379"/>
            <a:ext cx="1364153" cy="778798"/>
          </a:xfrm>
          <a:prstGeom prst="rect">
            <a:avLst/>
          </a:prstGeom>
        </p:spPr>
        <p:txBody>
          <a:bodyPr vert="horz" lIns="162560" tIns="81280" rIns="162560" bIns="812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267" dirty="0"/>
          </a:p>
        </p:txBody>
      </p:sp>
      <p:grpSp>
        <p:nvGrpSpPr>
          <p:cNvPr id="8" name="図形グループ 7"/>
          <p:cNvGrpSpPr/>
          <p:nvPr/>
        </p:nvGrpSpPr>
        <p:grpSpPr>
          <a:xfrm>
            <a:off x="528805" y="2174368"/>
            <a:ext cx="5743979" cy="312205"/>
            <a:chOff x="6714898" y="4591879"/>
            <a:chExt cx="3977119" cy="594828"/>
          </a:xfrm>
        </p:grpSpPr>
        <p:grpSp>
          <p:nvGrpSpPr>
            <p:cNvPr id="9" name="図形グループ 8"/>
            <p:cNvGrpSpPr/>
            <p:nvPr/>
          </p:nvGrpSpPr>
          <p:grpSpPr>
            <a:xfrm>
              <a:off x="6714898" y="4845483"/>
              <a:ext cx="3977119" cy="341224"/>
              <a:chOff x="3578087" y="3021496"/>
              <a:chExt cx="5452835" cy="289981"/>
            </a:xfrm>
          </p:grpSpPr>
          <p:cxnSp>
            <p:nvCxnSpPr>
              <p:cNvPr id="11" name="直線コネクタ 10"/>
              <p:cNvCxnSpPr/>
              <p:nvPr/>
            </p:nvCxnSpPr>
            <p:spPr>
              <a:xfrm>
                <a:off x="3581183" y="3043003"/>
                <a:ext cx="5449739" cy="198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>
                <a:off x="3578087" y="3021496"/>
                <a:ext cx="3096" cy="2899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矢印コネクタ 12"/>
              <p:cNvCxnSpPr/>
              <p:nvPr/>
            </p:nvCxnSpPr>
            <p:spPr>
              <a:xfrm>
                <a:off x="9027826" y="3062882"/>
                <a:ext cx="3096" cy="24859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コネクタ 9"/>
            <p:cNvCxnSpPr/>
            <p:nvPr/>
          </p:nvCxnSpPr>
          <p:spPr>
            <a:xfrm>
              <a:off x="8703458" y="4591879"/>
              <a:ext cx="1" cy="3232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矢印コネクタ 13"/>
          <p:cNvCxnSpPr/>
          <p:nvPr/>
        </p:nvCxnSpPr>
        <p:spPr>
          <a:xfrm>
            <a:off x="3423942" y="2189975"/>
            <a:ext cx="0" cy="330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-87795" y="2523744"/>
            <a:ext cx="2412455" cy="36009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Emergency call to 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１１９</a:t>
            </a:r>
            <a:endParaRPr kumimoji="1" lang="ja-JP" altLang="en-US" sz="1400" dirty="0" smtClean="0"/>
          </a:p>
          <a:p>
            <a:endParaRPr kumimoji="1" lang="ja-JP" altLang="en-US" sz="1400" dirty="0" smtClean="0"/>
          </a:p>
          <a:p>
            <a:r>
              <a:rPr kumimoji="1" lang="en-US" altLang="ja-JP" sz="1400" dirty="0" smtClean="0"/>
              <a:t>What they will ask?</a:t>
            </a:r>
            <a:r>
              <a:rPr kumimoji="1" lang="ja-JP" altLang="en-US" sz="1400" dirty="0" smtClean="0"/>
              <a:t>↓</a:t>
            </a:r>
            <a:endParaRPr kumimoji="1" lang="ja-JP" altLang="en-US" sz="1400" dirty="0"/>
          </a:p>
          <a:p>
            <a:endParaRPr kumimoji="1" lang="ja-JP" altLang="en-US" sz="1400" dirty="0" smtClean="0"/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situation of accident</a:t>
            </a:r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how about </a:t>
            </a:r>
            <a:r>
              <a:rPr kumimoji="1" lang="en-US" altLang="ja-JP" sz="1400" dirty="0" smtClean="0"/>
              <a:t>injury</a:t>
            </a:r>
            <a:endParaRPr kumimoji="1" lang="en-US" altLang="ja-JP" sz="1400" dirty="0"/>
          </a:p>
          <a:p>
            <a:r>
              <a:rPr kumimoji="1" lang="en-US" altLang="ja-JP" sz="1400" dirty="0" smtClean="0"/>
              <a:t>The </a:t>
            </a:r>
            <a:r>
              <a:rPr kumimoji="1" lang="en-US" altLang="ja-JP" sz="1400" dirty="0"/>
              <a:t>presence or absence of </a:t>
            </a:r>
            <a:endParaRPr kumimoji="1" lang="ja-JP" altLang="en-US" sz="1400" dirty="0" smtClean="0"/>
          </a:p>
          <a:p>
            <a:r>
              <a:rPr kumimoji="1" lang="ja-JP" altLang="en-US" sz="1400" dirty="0"/>
              <a:t>　</a:t>
            </a:r>
            <a:r>
              <a:rPr kumimoji="1" lang="en-US" altLang="ja-JP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consciousness?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    breath?</a:t>
            </a:r>
            <a:endParaRPr kumimoji="1" lang="ja-JP" altLang="en-US" sz="1400" dirty="0" smtClean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　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 pulse?</a:t>
            </a:r>
            <a:endParaRPr kumimoji="1" lang="ja-JP" altLang="en-US" sz="1400" dirty="0" smtClean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　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 bleed?</a:t>
            </a:r>
            <a:endParaRPr kumimoji="1" lang="ja-JP" altLang="en-US" sz="1400" dirty="0" smtClean="0">
              <a:solidFill>
                <a:srgbClr val="FF0000"/>
              </a:solidFill>
            </a:endParaRPr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where in accident?</a:t>
            </a:r>
            <a:endParaRPr kumimoji="1" lang="ja-JP" altLang="en-US" sz="1400" dirty="0" smtClean="0"/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victim’s name and sex</a:t>
            </a:r>
            <a:endParaRPr kumimoji="1" lang="ja-JP" altLang="en-US" sz="1400" dirty="0" smtClean="0"/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your name and phone number</a:t>
            </a:r>
            <a:endParaRPr kumimoji="1" lang="ja-JP" altLang="en-US" sz="1400" dirty="0" smtClean="0"/>
          </a:p>
          <a:p>
            <a:endParaRPr kumimoji="1" lang="ja-JP" altLang="en-US" sz="1400" dirty="0"/>
          </a:p>
          <a:p>
            <a:r>
              <a:rPr kumimoji="1" lang="en-US" altLang="ja-JP" sz="1400" dirty="0" smtClean="0"/>
              <a:t>Don</a:t>
            </a:r>
            <a:r>
              <a:rPr kumimoji="1" lang="uk-UA" altLang="ja-JP" sz="1400" dirty="0" smtClean="0"/>
              <a:t>’</a:t>
            </a:r>
            <a:r>
              <a:rPr kumimoji="1" lang="en-US" altLang="ja-JP" sz="1400" dirty="0" smtClean="0"/>
              <a:t>t turn off your phone!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33740" y="2527744"/>
            <a:ext cx="2395733" cy="48320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To pick up AED</a:t>
            </a:r>
            <a:endParaRPr kumimoji="1" lang="ja-JP" altLang="en-US" sz="1400" dirty="0" smtClean="0"/>
          </a:p>
          <a:p>
            <a:pPr algn="ctr"/>
            <a:r>
              <a:rPr kumimoji="1" lang="ja-JP" altLang="en-US" sz="1400" dirty="0" smtClean="0"/>
              <a:t>↓</a:t>
            </a:r>
          </a:p>
          <a:p>
            <a:pPr algn="ctr"/>
            <a:r>
              <a:rPr kumimoji="1" lang="ja-JP" altLang="en-US" sz="1400" dirty="0" smtClean="0"/>
              <a:t>↓</a:t>
            </a:r>
            <a:endParaRPr kumimoji="1" lang="ja-JP" altLang="en-US" sz="1400" dirty="0"/>
          </a:p>
          <a:p>
            <a:pPr algn="ctr"/>
            <a:r>
              <a:rPr kumimoji="1" lang="ja-JP" altLang="en-US" sz="1400" dirty="0"/>
              <a:t>↓</a:t>
            </a:r>
          </a:p>
          <a:p>
            <a:pPr algn="ctr"/>
            <a:r>
              <a:rPr kumimoji="1" lang="ja-JP" altLang="en-US" sz="1400" dirty="0"/>
              <a:t>↓</a:t>
            </a:r>
          </a:p>
          <a:p>
            <a:pPr algn="ctr"/>
            <a:r>
              <a:rPr kumimoji="1" lang="ja-JP" altLang="en-US" sz="1400" dirty="0"/>
              <a:t>↓</a:t>
            </a:r>
          </a:p>
          <a:p>
            <a:pPr algn="ctr"/>
            <a:r>
              <a:rPr kumimoji="1" lang="ja-JP" altLang="en-US" sz="1400" dirty="0"/>
              <a:t>↓</a:t>
            </a:r>
          </a:p>
          <a:p>
            <a:pPr algn="ctr"/>
            <a:r>
              <a:rPr kumimoji="1" lang="ja-JP" altLang="en-US" sz="1400" dirty="0"/>
              <a:t>↓</a:t>
            </a:r>
          </a:p>
          <a:p>
            <a:pPr algn="ctr"/>
            <a:r>
              <a:rPr kumimoji="1" lang="ja-JP" altLang="en-US" sz="1400" dirty="0"/>
              <a:t>↓</a:t>
            </a:r>
          </a:p>
          <a:p>
            <a:pPr algn="ctr"/>
            <a:r>
              <a:rPr kumimoji="1" lang="ja-JP" altLang="en-US" sz="1400" dirty="0"/>
              <a:t>↓</a:t>
            </a:r>
          </a:p>
          <a:p>
            <a:pPr algn="ctr"/>
            <a:r>
              <a:rPr kumimoji="1" lang="ja-JP" altLang="en-US" sz="1400" dirty="0"/>
              <a:t>↓</a:t>
            </a:r>
          </a:p>
          <a:p>
            <a:pPr algn="ctr"/>
            <a:r>
              <a:rPr kumimoji="1" lang="ja-JP" altLang="en-US" sz="1400" dirty="0"/>
              <a:t>↓</a:t>
            </a:r>
          </a:p>
          <a:p>
            <a:pPr algn="ctr"/>
            <a:endParaRPr kumimoji="1" lang="ja-JP" altLang="en-US" sz="1400" dirty="0" smtClean="0"/>
          </a:p>
          <a:p>
            <a:pPr algn="ctr"/>
            <a:r>
              <a:rPr kumimoji="1" lang="en-US" altLang="ja-JP" sz="1400" dirty="0" smtClean="0"/>
              <a:t>Check by AED</a:t>
            </a:r>
            <a:endParaRPr kumimoji="1" lang="ja-JP" altLang="en-US" sz="1400" dirty="0" smtClean="0"/>
          </a:p>
          <a:p>
            <a:pPr algn="ctr"/>
            <a:endParaRPr kumimoji="1" lang="ja-JP" altLang="en-US" sz="1400" dirty="0"/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turn on</a:t>
            </a:r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follow by voice message </a:t>
            </a:r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when you start shock, </a:t>
            </a:r>
          </a:p>
          <a:p>
            <a:r>
              <a:rPr kumimoji="1" lang="en-US" altLang="ja-JP" sz="1400" dirty="0" smtClean="0"/>
              <a:t>everyone have to remove 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by </a:t>
            </a:r>
            <a:r>
              <a:rPr kumimoji="1" lang="en-US" altLang="ja-JP" sz="1400" dirty="0" smtClean="0"/>
              <a:t>victim</a:t>
            </a:r>
          </a:p>
          <a:p>
            <a:endParaRPr kumimoji="1" lang="ja-JP" altLang="en-US" sz="1400" dirty="0"/>
          </a:p>
          <a:p>
            <a:pPr algn="ctr"/>
            <a:r>
              <a:rPr kumimoji="1" lang="en-US" altLang="ja-JP" sz="1400" dirty="0" smtClean="0"/>
              <a:t>Repeat every </a:t>
            </a:r>
            <a:r>
              <a:rPr kumimoji="1" lang="en-US" altLang="ja-JP" sz="1400" dirty="0" smtClean="0"/>
              <a:t>2 </a:t>
            </a:r>
            <a:r>
              <a:rPr kumimoji="1" lang="en-US" altLang="ja-JP" sz="1400" dirty="0" smtClean="0"/>
              <a:t>minutes</a:t>
            </a:r>
            <a:endParaRPr kumimoji="1" lang="ja-JP" altLang="en-US" sz="1400" dirty="0"/>
          </a:p>
        </p:txBody>
      </p:sp>
      <p:sp>
        <p:nvSpPr>
          <p:cNvPr id="18" name="U ターン矢印 17"/>
          <p:cNvSpPr/>
          <p:nvPr/>
        </p:nvSpPr>
        <p:spPr>
          <a:xfrm rot="10800000">
            <a:off x="3218688" y="7282021"/>
            <a:ext cx="3200400" cy="543342"/>
          </a:xfrm>
          <a:prstGeom prst="uturnArrow">
            <a:avLst>
              <a:gd name="adj1" fmla="val 18268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U ターン矢印 18"/>
          <p:cNvSpPr/>
          <p:nvPr/>
        </p:nvSpPr>
        <p:spPr>
          <a:xfrm>
            <a:off x="4112187" y="4735375"/>
            <a:ext cx="1589808" cy="192869"/>
          </a:xfrm>
          <a:prstGeom prst="uturnArrow">
            <a:avLst>
              <a:gd name="adj1" fmla="val 18268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8326" y="11686032"/>
            <a:ext cx="55411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http://</a:t>
            </a:r>
            <a:r>
              <a:rPr kumimoji="1" lang="en-US" altLang="ja-JP" dirty="0" err="1"/>
              <a:t>www.tfd.metro.tokyo.jp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lfe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kyuu-adv</a:t>
            </a:r>
            <a:r>
              <a:rPr kumimoji="1" lang="en-US" altLang="ja-JP" dirty="0"/>
              <a:t>/life01-2.html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90116" y="2578608"/>
            <a:ext cx="3022943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Check the breath</a:t>
            </a:r>
            <a:endParaRPr kumimoji="1" lang="ja-JP" altLang="en-US" sz="1400" dirty="0" smtClean="0"/>
          </a:p>
          <a:p>
            <a:endParaRPr kumimoji="1" lang="ja-JP" altLang="en-US" sz="1400" dirty="0"/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calling by </a:t>
            </a:r>
            <a:r>
              <a:rPr kumimoji="1" lang="en-US" altLang="ja-JP" sz="1400" dirty="0" err="1" smtClean="0"/>
              <a:t>loudy</a:t>
            </a:r>
            <a:r>
              <a:rPr kumimoji="1" lang="en-US" altLang="ja-JP" sz="1400" dirty="0" smtClean="0"/>
              <a:t> voice</a:t>
            </a:r>
            <a:endParaRPr kumimoji="1" lang="ja-JP" altLang="en-US" sz="1400" dirty="0" smtClean="0"/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watch by body side and</a:t>
            </a:r>
            <a:endParaRPr kumimoji="1" lang="ja-JP" altLang="en-US" sz="1400" dirty="0" smtClean="0"/>
          </a:p>
          <a:p>
            <a:r>
              <a:rPr kumimoji="1" lang="ja-JP" altLang="en-US" sz="1400" dirty="0"/>
              <a:t>　</a:t>
            </a:r>
            <a:r>
              <a:rPr kumimoji="1" lang="en-US" altLang="ja-JP" sz="1400" dirty="0" smtClean="0"/>
              <a:t>check his breast</a:t>
            </a:r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is </a:t>
            </a:r>
            <a:r>
              <a:rPr kumimoji="1" lang="en-US" altLang="ja-JP" sz="1400" dirty="0" err="1" smtClean="0"/>
              <a:t>movig</a:t>
            </a:r>
            <a:endParaRPr kumimoji="1" lang="ja-JP" altLang="en-US" sz="1400" dirty="0" smtClean="0"/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touch under his nose and </a:t>
            </a:r>
            <a:endParaRPr kumimoji="1" lang="ja-JP" altLang="en-US" sz="1400" dirty="0" smtClean="0"/>
          </a:p>
          <a:p>
            <a:r>
              <a:rPr kumimoji="1" lang="ja-JP" altLang="en-US" sz="1400" dirty="0" smtClean="0"/>
              <a:t>　</a:t>
            </a:r>
            <a:r>
              <a:rPr kumimoji="1" lang="en-US" altLang="ja-JP" sz="1400" dirty="0" smtClean="0"/>
              <a:t>check to he is breathing</a:t>
            </a:r>
            <a:endParaRPr kumimoji="1" lang="ja-JP" altLang="en-US" sz="1400" dirty="0" smtClean="0"/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bring your ear to his under nose and</a:t>
            </a:r>
            <a:endParaRPr kumimoji="1" lang="ja-JP" altLang="en-US" sz="1400" dirty="0" smtClean="0"/>
          </a:p>
          <a:p>
            <a:r>
              <a:rPr kumimoji="1" lang="ja-JP" altLang="en-US" sz="1400" dirty="0" smtClean="0"/>
              <a:t>　</a:t>
            </a:r>
            <a:r>
              <a:rPr kumimoji="1" lang="en-US" altLang="ja-JP" sz="1400" dirty="0"/>
              <a:t>check to his </a:t>
            </a:r>
            <a:r>
              <a:rPr kumimoji="1" lang="en-US" altLang="ja-JP" sz="1400" dirty="0" smtClean="0"/>
              <a:t>respiratory </a:t>
            </a:r>
            <a:r>
              <a:rPr kumimoji="1" lang="en-US" altLang="ja-JP" sz="1400" dirty="0"/>
              <a:t>sound</a:t>
            </a:r>
            <a:endParaRPr kumimoji="1" lang="ja-JP" altLang="en-US" sz="1400" dirty="0" smtClean="0"/>
          </a:p>
          <a:p>
            <a:pPr algn="ctr"/>
            <a:r>
              <a:rPr kumimoji="1" lang="ja-JP" altLang="en-US" sz="1400" dirty="0" smtClean="0"/>
              <a:t>↓</a:t>
            </a:r>
          </a:p>
          <a:p>
            <a:pPr algn="ctr"/>
            <a:endParaRPr kumimoji="1" lang="ja-JP" altLang="en-US" sz="1400" dirty="0" smtClean="0"/>
          </a:p>
          <a:p>
            <a:pPr algn="ctr"/>
            <a:r>
              <a:rPr kumimoji="1" lang="en-US" altLang="ja-JP" sz="1400" dirty="0" smtClean="0"/>
              <a:t>If you think his heart beat is stop.</a:t>
            </a:r>
          </a:p>
          <a:p>
            <a:pPr algn="ctr"/>
            <a:r>
              <a:rPr kumimoji="1" lang="en-US" altLang="ja-JP" sz="1400" dirty="0" smtClean="0"/>
              <a:t>You need start heart massage</a:t>
            </a:r>
          </a:p>
          <a:p>
            <a:pPr algn="ctr"/>
            <a:endParaRPr kumimoji="1" lang="ja-JP" altLang="en-US" sz="1400" dirty="0" smtClean="0"/>
          </a:p>
          <a:p>
            <a:pPr algn="ctr"/>
            <a:r>
              <a:rPr kumimoji="1" lang="ja-JP" altLang="en-US" sz="1400" dirty="0" smtClean="0"/>
              <a:t>（</a:t>
            </a:r>
            <a:r>
              <a:rPr kumimoji="1" lang="en-US" altLang="ja-JP" sz="1400" dirty="0"/>
              <a:t>add </a:t>
            </a:r>
            <a:r>
              <a:rPr kumimoji="1" lang="en-US" altLang="ja-JP" sz="1400" dirty="0" smtClean="0"/>
              <a:t>artificial respiration if you can</a:t>
            </a:r>
            <a:r>
              <a:rPr kumimoji="1" lang="ja-JP" altLang="en-US" sz="1400" dirty="0" smtClean="0"/>
              <a:t>）</a:t>
            </a:r>
          </a:p>
          <a:p>
            <a:pPr algn="ctr"/>
            <a:endParaRPr kumimoji="1" lang="ja-JP" altLang="en-US" sz="1400" dirty="0" smtClean="0"/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push center of breast</a:t>
            </a:r>
            <a:endParaRPr kumimoji="1" lang="en-US" altLang="ja-JP" sz="1400" dirty="0"/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strong and fast</a:t>
            </a:r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push at least 5cm</a:t>
            </a:r>
            <a:endParaRPr kumimoji="1" lang="ja-JP" altLang="en-US" sz="1400" dirty="0" smtClean="0"/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100 times every minute</a:t>
            </a:r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It’s </a:t>
            </a:r>
            <a:r>
              <a:rPr kumimoji="1" lang="en-US" altLang="ja-JP" sz="1400" dirty="0"/>
              <a:t>not as much as possible 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interruption</a:t>
            </a:r>
            <a:endParaRPr kumimoji="1" lang="ja-JP" altLang="en-US" sz="1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0485669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165</TotalTime>
  <Words>175</Words>
  <Application>Microsoft Macintosh PowerPoint</Application>
  <PresentationFormat>ワイド画面</PresentationFormat>
  <Paragraphs>131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Calibri</vt:lpstr>
      <vt:lpstr>ＭＳ Ｐゴシック</vt:lpstr>
      <vt:lpstr>Tw Cen MT</vt:lpstr>
      <vt:lpstr>Arial</vt:lpstr>
      <vt:lpstr>しずく</vt:lpstr>
      <vt:lpstr>BLS 一時救命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23</cp:revision>
  <dcterms:created xsi:type="dcterms:W3CDTF">2015-12-07T09:04:46Z</dcterms:created>
  <dcterms:modified xsi:type="dcterms:W3CDTF">2016-01-18T01:33:19Z</dcterms:modified>
</cp:coreProperties>
</file>