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97" r:id="rId3"/>
    <p:sldId id="268" r:id="rId4"/>
    <p:sldId id="288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A63FC5-07DE-2C44-833D-5FC4B60E2128}" type="doc">
      <dgm:prSet loTypeId="urn:microsoft.com/office/officeart/2005/8/layout/cycle1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DA1085-B819-304D-A906-CCF4EBBCA9DF}">
      <dgm:prSet phldrT="[Text]" phldr="1" custT="1"/>
      <dgm:spPr/>
      <dgm:t>
        <a:bodyPr/>
        <a:lstStyle/>
        <a:p>
          <a:endParaRPr lang="en-US" sz="1200" dirty="0"/>
        </a:p>
      </dgm:t>
    </dgm:pt>
    <dgm:pt modelId="{0BED23B4-F63E-A441-919E-4CD623C9A54E}" type="parTrans" cxnId="{E46DD46A-BE82-2045-91FD-A0F9D6178439}">
      <dgm:prSet/>
      <dgm:spPr/>
      <dgm:t>
        <a:bodyPr/>
        <a:lstStyle/>
        <a:p>
          <a:endParaRPr lang="en-US"/>
        </a:p>
      </dgm:t>
    </dgm:pt>
    <dgm:pt modelId="{13CFE3EE-D973-964C-B92D-E3759F234134}" type="sibTrans" cxnId="{E46DD46A-BE82-2045-91FD-A0F9D6178439}">
      <dgm:prSet/>
      <dgm:spPr>
        <a:solidFill>
          <a:schemeClr val="accent3"/>
        </a:solidFill>
        <a:ln>
          <a:solidFill>
            <a:schemeClr val="tx1"/>
          </a:solidFill>
        </a:ln>
        <a:effectLst/>
      </dgm:spPr>
      <dgm:t>
        <a:bodyPr/>
        <a:lstStyle/>
        <a:p>
          <a:endParaRPr lang="en-US" sz="1200"/>
        </a:p>
      </dgm:t>
    </dgm:pt>
    <dgm:pt modelId="{049F70DF-DA2D-7E45-929B-C258C82FD7C9}">
      <dgm:prSet phldrT="[Text]" phldr="1" custT="1"/>
      <dgm:spPr/>
      <dgm:t>
        <a:bodyPr/>
        <a:lstStyle/>
        <a:p>
          <a:endParaRPr lang="en-US" sz="1200"/>
        </a:p>
      </dgm:t>
    </dgm:pt>
    <dgm:pt modelId="{43D6CC5F-4712-F849-8465-FC0DD24349BA}" type="parTrans" cxnId="{3DF2E822-F9D2-6946-9A8E-3514F194E080}">
      <dgm:prSet/>
      <dgm:spPr/>
      <dgm:t>
        <a:bodyPr/>
        <a:lstStyle/>
        <a:p>
          <a:endParaRPr lang="en-US"/>
        </a:p>
      </dgm:t>
    </dgm:pt>
    <dgm:pt modelId="{57AF0E10-EC85-E640-AFD4-D7AE4998DCC7}" type="sibTrans" cxnId="{3DF2E822-F9D2-6946-9A8E-3514F194E080}">
      <dgm:prSet/>
      <dgm:spPr>
        <a:solidFill>
          <a:schemeClr val="accent3"/>
        </a:solidFill>
        <a:ln>
          <a:solidFill>
            <a:schemeClr val="tx1"/>
          </a:solidFill>
        </a:ln>
        <a:effectLst/>
      </dgm:spPr>
      <dgm:t>
        <a:bodyPr/>
        <a:lstStyle/>
        <a:p>
          <a:endParaRPr lang="en-US" sz="1200"/>
        </a:p>
      </dgm:t>
    </dgm:pt>
    <dgm:pt modelId="{885100E3-E29A-BF40-8A3B-396875FB7452}">
      <dgm:prSet phldrT="[Text]" phldr="1" custT="1"/>
      <dgm:spPr/>
      <dgm:t>
        <a:bodyPr/>
        <a:lstStyle/>
        <a:p>
          <a:endParaRPr lang="en-US" sz="1200"/>
        </a:p>
      </dgm:t>
    </dgm:pt>
    <dgm:pt modelId="{959520AF-34E8-FB42-8F03-29C664E998CA}" type="parTrans" cxnId="{5A92557B-EEC6-5A4C-9F95-77D04AD8BE60}">
      <dgm:prSet/>
      <dgm:spPr/>
      <dgm:t>
        <a:bodyPr/>
        <a:lstStyle/>
        <a:p>
          <a:endParaRPr lang="en-US"/>
        </a:p>
      </dgm:t>
    </dgm:pt>
    <dgm:pt modelId="{F61CF332-076D-264E-83C4-A034E9C092B5}" type="sibTrans" cxnId="{5A92557B-EEC6-5A4C-9F95-77D04AD8BE60}">
      <dgm:prSet/>
      <dgm:spPr>
        <a:solidFill>
          <a:schemeClr val="accent3"/>
        </a:solidFill>
        <a:ln>
          <a:solidFill>
            <a:schemeClr val="tx1"/>
          </a:solidFill>
        </a:ln>
        <a:effectLst/>
      </dgm:spPr>
      <dgm:t>
        <a:bodyPr/>
        <a:lstStyle/>
        <a:p>
          <a:endParaRPr lang="en-US" sz="1200"/>
        </a:p>
      </dgm:t>
    </dgm:pt>
    <dgm:pt modelId="{6FC1A996-12B6-F54F-92E6-06883A380DBE}">
      <dgm:prSet phldrT="[Text]" phldr="1" custT="1"/>
      <dgm:spPr/>
      <dgm:t>
        <a:bodyPr/>
        <a:lstStyle/>
        <a:p>
          <a:endParaRPr lang="en-US" sz="1200"/>
        </a:p>
      </dgm:t>
    </dgm:pt>
    <dgm:pt modelId="{FB9B93C0-3D18-BD44-AEC2-7459B4A51A73}" type="parTrans" cxnId="{D640A805-E53D-0B42-9FF9-759BAF526766}">
      <dgm:prSet/>
      <dgm:spPr/>
      <dgm:t>
        <a:bodyPr/>
        <a:lstStyle/>
        <a:p>
          <a:endParaRPr lang="en-US"/>
        </a:p>
      </dgm:t>
    </dgm:pt>
    <dgm:pt modelId="{FFBD7356-05BC-464C-BC0F-40C0C522F039}" type="sibTrans" cxnId="{D640A805-E53D-0B42-9FF9-759BAF526766}">
      <dgm:prSet/>
      <dgm:spPr>
        <a:solidFill>
          <a:schemeClr val="accent3"/>
        </a:solidFill>
        <a:ln>
          <a:solidFill>
            <a:schemeClr val="tx1"/>
          </a:solidFill>
        </a:ln>
        <a:effectLst/>
      </dgm:spPr>
      <dgm:t>
        <a:bodyPr/>
        <a:lstStyle/>
        <a:p>
          <a:endParaRPr lang="en-US" sz="1200"/>
        </a:p>
      </dgm:t>
    </dgm:pt>
    <dgm:pt modelId="{23C55473-2190-0042-9B4A-DEC213174A74}">
      <dgm:prSet phldrT="[Text]" phldr="1" custT="1"/>
      <dgm:spPr/>
      <dgm:t>
        <a:bodyPr/>
        <a:lstStyle/>
        <a:p>
          <a:endParaRPr lang="en-US" sz="1200"/>
        </a:p>
      </dgm:t>
    </dgm:pt>
    <dgm:pt modelId="{AC3595B7-1DB6-FB4C-86EF-94AC612D20E4}" type="parTrans" cxnId="{453D6153-7D5A-9742-9D04-7BFDF24B9956}">
      <dgm:prSet/>
      <dgm:spPr/>
      <dgm:t>
        <a:bodyPr/>
        <a:lstStyle/>
        <a:p>
          <a:endParaRPr lang="en-US"/>
        </a:p>
      </dgm:t>
    </dgm:pt>
    <dgm:pt modelId="{05104289-BAC7-D34F-BE4A-CCBA002DFDF5}" type="sibTrans" cxnId="{453D6153-7D5A-9742-9D04-7BFDF24B9956}">
      <dgm:prSet/>
      <dgm:spPr>
        <a:solidFill>
          <a:schemeClr val="accent3"/>
        </a:solidFill>
        <a:ln>
          <a:solidFill>
            <a:schemeClr val="tx1"/>
          </a:solidFill>
        </a:ln>
        <a:effectLst/>
      </dgm:spPr>
      <dgm:t>
        <a:bodyPr/>
        <a:lstStyle/>
        <a:p>
          <a:endParaRPr lang="en-US" sz="1200"/>
        </a:p>
      </dgm:t>
    </dgm:pt>
    <dgm:pt modelId="{54EA99D3-E932-7740-AB99-5C969BFA6F1D}" type="pres">
      <dgm:prSet presAssocID="{72A63FC5-07DE-2C44-833D-5FC4B60E2128}" presName="cycle" presStyleCnt="0">
        <dgm:presLayoutVars>
          <dgm:dir/>
          <dgm:resizeHandles val="exact"/>
        </dgm:presLayoutVars>
      </dgm:prSet>
      <dgm:spPr/>
    </dgm:pt>
    <dgm:pt modelId="{0D60A4F5-E9E6-5841-B04E-7E18056D88C2}" type="pres">
      <dgm:prSet presAssocID="{29DA1085-B819-304D-A906-CCF4EBBCA9DF}" presName="dummy" presStyleCnt="0"/>
      <dgm:spPr/>
    </dgm:pt>
    <dgm:pt modelId="{BFC56C4A-865B-1E4D-8728-4436FCAE42B5}" type="pres">
      <dgm:prSet presAssocID="{29DA1085-B819-304D-A906-CCF4EBBCA9DF}" presName="node" presStyleLbl="revTx" presStyleIdx="0" presStyleCnt="5">
        <dgm:presLayoutVars>
          <dgm:bulletEnabled val="1"/>
        </dgm:presLayoutVars>
      </dgm:prSet>
      <dgm:spPr/>
    </dgm:pt>
    <dgm:pt modelId="{AE896A5D-7005-DF43-B9CF-E7CE96E2429F}" type="pres">
      <dgm:prSet presAssocID="{13CFE3EE-D973-964C-B92D-E3759F234134}" presName="sibTrans" presStyleLbl="node1" presStyleIdx="0" presStyleCnt="5"/>
      <dgm:spPr/>
    </dgm:pt>
    <dgm:pt modelId="{F69D75E7-2BAE-AF47-ADE7-1315FD9FE97B}" type="pres">
      <dgm:prSet presAssocID="{049F70DF-DA2D-7E45-929B-C258C82FD7C9}" presName="dummy" presStyleCnt="0"/>
      <dgm:spPr/>
    </dgm:pt>
    <dgm:pt modelId="{636FB31E-CB48-9645-9C82-47AAA83C1D73}" type="pres">
      <dgm:prSet presAssocID="{049F70DF-DA2D-7E45-929B-C258C82FD7C9}" presName="node" presStyleLbl="revTx" presStyleIdx="1" presStyleCnt="5">
        <dgm:presLayoutVars>
          <dgm:bulletEnabled val="1"/>
        </dgm:presLayoutVars>
      </dgm:prSet>
      <dgm:spPr/>
    </dgm:pt>
    <dgm:pt modelId="{CC12B20E-F42C-804C-873A-AACD337C0385}" type="pres">
      <dgm:prSet presAssocID="{57AF0E10-EC85-E640-AFD4-D7AE4998DCC7}" presName="sibTrans" presStyleLbl="node1" presStyleIdx="1" presStyleCnt="5"/>
      <dgm:spPr/>
    </dgm:pt>
    <dgm:pt modelId="{326E4F8A-04B4-7947-BB9D-8FE2ABB4B06F}" type="pres">
      <dgm:prSet presAssocID="{885100E3-E29A-BF40-8A3B-396875FB7452}" presName="dummy" presStyleCnt="0"/>
      <dgm:spPr/>
    </dgm:pt>
    <dgm:pt modelId="{77575AB8-8C30-F245-AF98-E581882300FF}" type="pres">
      <dgm:prSet presAssocID="{885100E3-E29A-BF40-8A3B-396875FB7452}" presName="node" presStyleLbl="revTx" presStyleIdx="2" presStyleCnt="5">
        <dgm:presLayoutVars>
          <dgm:bulletEnabled val="1"/>
        </dgm:presLayoutVars>
      </dgm:prSet>
      <dgm:spPr/>
    </dgm:pt>
    <dgm:pt modelId="{5B477DB2-382F-A347-8FEC-80F6D7332CFB}" type="pres">
      <dgm:prSet presAssocID="{F61CF332-076D-264E-83C4-A034E9C092B5}" presName="sibTrans" presStyleLbl="node1" presStyleIdx="2" presStyleCnt="5"/>
      <dgm:spPr/>
    </dgm:pt>
    <dgm:pt modelId="{818B4F52-54B6-524F-9DEC-05F90DAB3146}" type="pres">
      <dgm:prSet presAssocID="{6FC1A996-12B6-F54F-92E6-06883A380DBE}" presName="dummy" presStyleCnt="0"/>
      <dgm:spPr/>
    </dgm:pt>
    <dgm:pt modelId="{1924AA87-D401-4A41-A0A0-4704473041FC}" type="pres">
      <dgm:prSet presAssocID="{6FC1A996-12B6-F54F-92E6-06883A380DBE}" presName="node" presStyleLbl="revTx" presStyleIdx="3" presStyleCnt="5">
        <dgm:presLayoutVars>
          <dgm:bulletEnabled val="1"/>
        </dgm:presLayoutVars>
      </dgm:prSet>
      <dgm:spPr/>
    </dgm:pt>
    <dgm:pt modelId="{972B0EE6-58C2-5743-B304-5B3D3A178C3C}" type="pres">
      <dgm:prSet presAssocID="{FFBD7356-05BC-464C-BC0F-40C0C522F039}" presName="sibTrans" presStyleLbl="node1" presStyleIdx="3" presStyleCnt="5"/>
      <dgm:spPr/>
    </dgm:pt>
    <dgm:pt modelId="{1A048E3C-B240-7849-AEFD-4ECDD8FD3EF6}" type="pres">
      <dgm:prSet presAssocID="{23C55473-2190-0042-9B4A-DEC213174A74}" presName="dummy" presStyleCnt="0"/>
      <dgm:spPr/>
    </dgm:pt>
    <dgm:pt modelId="{A3D9EC7D-B58F-9A44-8871-383CFA6256F2}" type="pres">
      <dgm:prSet presAssocID="{23C55473-2190-0042-9B4A-DEC213174A74}" presName="node" presStyleLbl="revTx" presStyleIdx="4" presStyleCnt="5">
        <dgm:presLayoutVars>
          <dgm:bulletEnabled val="1"/>
        </dgm:presLayoutVars>
      </dgm:prSet>
      <dgm:spPr/>
    </dgm:pt>
    <dgm:pt modelId="{F72C8F80-53E3-8B46-93F2-97C4308E5F76}" type="pres">
      <dgm:prSet presAssocID="{05104289-BAC7-D34F-BE4A-CCBA002DFDF5}" presName="sibTrans" presStyleLbl="node1" presStyleIdx="4" presStyleCnt="5"/>
      <dgm:spPr/>
    </dgm:pt>
  </dgm:ptLst>
  <dgm:cxnLst>
    <dgm:cxn modelId="{FC664202-5FBC-3241-8774-43CA34A58B29}" type="presOf" srcId="{13CFE3EE-D973-964C-B92D-E3759F234134}" destId="{AE896A5D-7005-DF43-B9CF-E7CE96E2429F}" srcOrd="0" destOrd="0" presId="urn:microsoft.com/office/officeart/2005/8/layout/cycle1"/>
    <dgm:cxn modelId="{5C13D903-4476-B041-B080-1C5F83FDEE0E}" type="presOf" srcId="{F61CF332-076D-264E-83C4-A034E9C092B5}" destId="{5B477DB2-382F-A347-8FEC-80F6D7332CFB}" srcOrd="0" destOrd="0" presId="urn:microsoft.com/office/officeart/2005/8/layout/cycle1"/>
    <dgm:cxn modelId="{D640A805-E53D-0B42-9FF9-759BAF526766}" srcId="{72A63FC5-07DE-2C44-833D-5FC4B60E2128}" destId="{6FC1A996-12B6-F54F-92E6-06883A380DBE}" srcOrd="3" destOrd="0" parTransId="{FB9B93C0-3D18-BD44-AEC2-7459B4A51A73}" sibTransId="{FFBD7356-05BC-464C-BC0F-40C0C522F039}"/>
    <dgm:cxn modelId="{751C340E-F6F4-7F4A-910B-0E29C08D987F}" type="presOf" srcId="{29DA1085-B819-304D-A906-CCF4EBBCA9DF}" destId="{BFC56C4A-865B-1E4D-8728-4436FCAE42B5}" srcOrd="0" destOrd="0" presId="urn:microsoft.com/office/officeart/2005/8/layout/cycle1"/>
    <dgm:cxn modelId="{3DF2E822-F9D2-6946-9A8E-3514F194E080}" srcId="{72A63FC5-07DE-2C44-833D-5FC4B60E2128}" destId="{049F70DF-DA2D-7E45-929B-C258C82FD7C9}" srcOrd="1" destOrd="0" parTransId="{43D6CC5F-4712-F849-8465-FC0DD24349BA}" sibTransId="{57AF0E10-EC85-E640-AFD4-D7AE4998DCC7}"/>
    <dgm:cxn modelId="{A2834939-BC17-1949-90C9-1A43329F549B}" type="presOf" srcId="{885100E3-E29A-BF40-8A3B-396875FB7452}" destId="{77575AB8-8C30-F245-AF98-E581882300FF}" srcOrd="0" destOrd="0" presId="urn:microsoft.com/office/officeart/2005/8/layout/cycle1"/>
    <dgm:cxn modelId="{6CF96C47-15CA-874C-9FBE-54AE587001E2}" type="presOf" srcId="{FFBD7356-05BC-464C-BC0F-40C0C522F039}" destId="{972B0EE6-58C2-5743-B304-5B3D3A178C3C}" srcOrd="0" destOrd="0" presId="urn:microsoft.com/office/officeart/2005/8/layout/cycle1"/>
    <dgm:cxn modelId="{E46DD46A-BE82-2045-91FD-A0F9D6178439}" srcId="{72A63FC5-07DE-2C44-833D-5FC4B60E2128}" destId="{29DA1085-B819-304D-A906-CCF4EBBCA9DF}" srcOrd="0" destOrd="0" parTransId="{0BED23B4-F63E-A441-919E-4CD623C9A54E}" sibTransId="{13CFE3EE-D973-964C-B92D-E3759F234134}"/>
    <dgm:cxn modelId="{453D6153-7D5A-9742-9D04-7BFDF24B9956}" srcId="{72A63FC5-07DE-2C44-833D-5FC4B60E2128}" destId="{23C55473-2190-0042-9B4A-DEC213174A74}" srcOrd="4" destOrd="0" parTransId="{AC3595B7-1DB6-FB4C-86EF-94AC612D20E4}" sibTransId="{05104289-BAC7-D34F-BE4A-CCBA002DFDF5}"/>
    <dgm:cxn modelId="{5A92557B-EEC6-5A4C-9F95-77D04AD8BE60}" srcId="{72A63FC5-07DE-2C44-833D-5FC4B60E2128}" destId="{885100E3-E29A-BF40-8A3B-396875FB7452}" srcOrd="2" destOrd="0" parTransId="{959520AF-34E8-FB42-8F03-29C664E998CA}" sibTransId="{F61CF332-076D-264E-83C4-A034E9C092B5}"/>
    <dgm:cxn modelId="{58342F89-ED27-8B42-94A4-ADCA44BF82BC}" type="presOf" srcId="{57AF0E10-EC85-E640-AFD4-D7AE4998DCC7}" destId="{CC12B20E-F42C-804C-873A-AACD337C0385}" srcOrd="0" destOrd="0" presId="urn:microsoft.com/office/officeart/2005/8/layout/cycle1"/>
    <dgm:cxn modelId="{D79264C6-A4D0-AA41-BFC0-BD773A2251E3}" type="presOf" srcId="{23C55473-2190-0042-9B4A-DEC213174A74}" destId="{A3D9EC7D-B58F-9A44-8871-383CFA6256F2}" srcOrd="0" destOrd="0" presId="urn:microsoft.com/office/officeart/2005/8/layout/cycle1"/>
    <dgm:cxn modelId="{BC5CC0CC-285E-9D4C-BDDD-94352ECA8A83}" type="presOf" srcId="{72A63FC5-07DE-2C44-833D-5FC4B60E2128}" destId="{54EA99D3-E932-7740-AB99-5C969BFA6F1D}" srcOrd="0" destOrd="0" presId="urn:microsoft.com/office/officeart/2005/8/layout/cycle1"/>
    <dgm:cxn modelId="{309F8ED1-F1C8-6240-8B08-63331A1511E7}" type="presOf" srcId="{05104289-BAC7-D34F-BE4A-CCBA002DFDF5}" destId="{F72C8F80-53E3-8B46-93F2-97C4308E5F76}" srcOrd="0" destOrd="0" presId="urn:microsoft.com/office/officeart/2005/8/layout/cycle1"/>
    <dgm:cxn modelId="{5A9D46F3-4318-8E4C-B781-FB6968A8BCE8}" type="presOf" srcId="{049F70DF-DA2D-7E45-929B-C258C82FD7C9}" destId="{636FB31E-CB48-9645-9C82-47AAA83C1D73}" srcOrd="0" destOrd="0" presId="urn:microsoft.com/office/officeart/2005/8/layout/cycle1"/>
    <dgm:cxn modelId="{1887E5F9-5FA7-D045-BE41-00A4FC3F5E2F}" type="presOf" srcId="{6FC1A996-12B6-F54F-92E6-06883A380DBE}" destId="{1924AA87-D401-4A41-A0A0-4704473041FC}" srcOrd="0" destOrd="0" presId="urn:microsoft.com/office/officeart/2005/8/layout/cycle1"/>
    <dgm:cxn modelId="{A72DBCE4-CD5A-D64E-831D-DB8A9B6592A8}" type="presParOf" srcId="{54EA99D3-E932-7740-AB99-5C969BFA6F1D}" destId="{0D60A4F5-E9E6-5841-B04E-7E18056D88C2}" srcOrd="0" destOrd="0" presId="urn:microsoft.com/office/officeart/2005/8/layout/cycle1"/>
    <dgm:cxn modelId="{908522CE-DAAD-BD4F-81A8-4BCE6B20C24A}" type="presParOf" srcId="{54EA99D3-E932-7740-AB99-5C969BFA6F1D}" destId="{BFC56C4A-865B-1E4D-8728-4436FCAE42B5}" srcOrd="1" destOrd="0" presId="urn:microsoft.com/office/officeart/2005/8/layout/cycle1"/>
    <dgm:cxn modelId="{DF0F857F-BB5A-2D4B-990D-844FA396B8D8}" type="presParOf" srcId="{54EA99D3-E932-7740-AB99-5C969BFA6F1D}" destId="{AE896A5D-7005-DF43-B9CF-E7CE96E2429F}" srcOrd="2" destOrd="0" presId="urn:microsoft.com/office/officeart/2005/8/layout/cycle1"/>
    <dgm:cxn modelId="{5C09738B-FF78-C743-B161-BB65A0BDE95A}" type="presParOf" srcId="{54EA99D3-E932-7740-AB99-5C969BFA6F1D}" destId="{F69D75E7-2BAE-AF47-ADE7-1315FD9FE97B}" srcOrd="3" destOrd="0" presId="urn:microsoft.com/office/officeart/2005/8/layout/cycle1"/>
    <dgm:cxn modelId="{5DDE7797-844D-2949-B17D-895FFAFD1F72}" type="presParOf" srcId="{54EA99D3-E932-7740-AB99-5C969BFA6F1D}" destId="{636FB31E-CB48-9645-9C82-47AAA83C1D73}" srcOrd="4" destOrd="0" presId="urn:microsoft.com/office/officeart/2005/8/layout/cycle1"/>
    <dgm:cxn modelId="{5EB2955D-9A4B-B442-AF1F-CBB8C6B32678}" type="presParOf" srcId="{54EA99D3-E932-7740-AB99-5C969BFA6F1D}" destId="{CC12B20E-F42C-804C-873A-AACD337C0385}" srcOrd="5" destOrd="0" presId="urn:microsoft.com/office/officeart/2005/8/layout/cycle1"/>
    <dgm:cxn modelId="{C362811C-4027-EC4E-9F29-5143E71AE8F0}" type="presParOf" srcId="{54EA99D3-E932-7740-AB99-5C969BFA6F1D}" destId="{326E4F8A-04B4-7947-BB9D-8FE2ABB4B06F}" srcOrd="6" destOrd="0" presId="urn:microsoft.com/office/officeart/2005/8/layout/cycle1"/>
    <dgm:cxn modelId="{10B8E666-E05E-8545-A554-0B7E949168FE}" type="presParOf" srcId="{54EA99D3-E932-7740-AB99-5C969BFA6F1D}" destId="{77575AB8-8C30-F245-AF98-E581882300FF}" srcOrd="7" destOrd="0" presId="urn:microsoft.com/office/officeart/2005/8/layout/cycle1"/>
    <dgm:cxn modelId="{940A026F-D40B-A549-8EF6-28FE3C08A831}" type="presParOf" srcId="{54EA99D3-E932-7740-AB99-5C969BFA6F1D}" destId="{5B477DB2-382F-A347-8FEC-80F6D7332CFB}" srcOrd="8" destOrd="0" presId="urn:microsoft.com/office/officeart/2005/8/layout/cycle1"/>
    <dgm:cxn modelId="{90FEFE23-16AA-6F42-88AA-885B80C5273A}" type="presParOf" srcId="{54EA99D3-E932-7740-AB99-5C969BFA6F1D}" destId="{818B4F52-54B6-524F-9DEC-05F90DAB3146}" srcOrd="9" destOrd="0" presId="urn:microsoft.com/office/officeart/2005/8/layout/cycle1"/>
    <dgm:cxn modelId="{5320F09A-FF51-A64A-83DC-A47C5F129941}" type="presParOf" srcId="{54EA99D3-E932-7740-AB99-5C969BFA6F1D}" destId="{1924AA87-D401-4A41-A0A0-4704473041FC}" srcOrd="10" destOrd="0" presId="urn:microsoft.com/office/officeart/2005/8/layout/cycle1"/>
    <dgm:cxn modelId="{9F7D50BC-8ECB-CD4B-8AC8-AE0DA0E6A885}" type="presParOf" srcId="{54EA99D3-E932-7740-AB99-5C969BFA6F1D}" destId="{972B0EE6-58C2-5743-B304-5B3D3A178C3C}" srcOrd="11" destOrd="0" presId="urn:microsoft.com/office/officeart/2005/8/layout/cycle1"/>
    <dgm:cxn modelId="{CF923FB7-5E05-6E41-994A-D60F5F4C25E8}" type="presParOf" srcId="{54EA99D3-E932-7740-AB99-5C969BFA6F1D}" destId="{1A048E3C-B240-7849-AEFD-4ECDD8FD3EF6}" srcOrd="12" destOrd="0" presId="urn:microsoft.com/office/officeart/2005/8/layout/cycle1"/>
    <dgm:cxn modelId="{214C6E63-4A4A-2541-86E1-6AD6BBB7AD7F}" type="presParOf" srcId="{54EA99D3-E932-7740-AB99-5C969BFA6F1D}" destId="{A3D9EC7D-B58F-9A44-8871-383CFA6256F2}" srcOrd="13" destOrd="0" presId="urn:microsoft.com/office/officeart/2005/8/layout/cycle1"/>
    <dgm:cxn modelId="{0E199438-6566-E643-922B-8792557D7ED2}" type="presParOf" srcId="{54EA99D3-E932-7740-AB99-5C969BFA6F1D}" destId="{F72C8F80-53E3-8B46-93F2-97C4308E5F76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D2D9E7-C1C2-DE4B-96DD-C8F2BCE002AD}" type="doc">
      <dgm:prSet loTypeId="urn:microsoft.com/office/officeart/2005/8/layout/venn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05F3D1-EA04-004A-B78A-87B217B69C7F}">
      <dgm:prSet phldrT="[Text]" phldr="1"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82564578-86F9-F348-B2A5-C20CBF9A1CF5}" type="parTrans" cxnId="{CF654210-BFC6-2241-A4F6-E79827B23D82}">
      <dgm:prSet/>
      <dgm:spPr/>
      <dgm:t>
        <a:bodyPr/>
        <a:lstStyle/>
        <a:p>
          <a:endParaRPr lang="en-US"/>
        </a:p>
      </dgm:t>
    </dgm:pt>
    <dgm:pt modelId="{8D4479F3-5FF3-F54B-962F-70CBD470EC38}" type="sibTrans" cxnId="{CF654210-BFC6-2241-A4F6-E79827B23D82}">
      <dgm:prSet/>
      <dgm:spPr/>
      <dgm:t>
        <a:bodyPr/>
        <a:lstStyle/>
        <a:p>
          <a:endParaRPr lang="en-US"/>
        </a:p>
      </dgm:t>
    </dgm:pt>
    <dgm:pt modelId="{6E785022-ACA7-4D48-8E73-C5CF8F28E447}">
      <dgm:prSet phldrT="[Text]" phldr="1" custT="1"/>
      <dgm:spPr>
        <a:solidFill>
          <a:schemeClr val="accent2"/>
        </a:solidFill>
      </dgm:spPr>
      <dgm:t>
        <a:bodyPr/>
        <a:lstStyle/>
        <a:p>
          <a:endParaRPr lang="en-US" sz="1200" dirty="0">
            <a:solidFill>
              <a:schemeClr val="tx1"/>
            </a:solidFill>
          </a:endParaRPr>
        </a:p>
      </dgm:t>
    </dgm:pt>
    <dgm:pt modelId="{A30DD9E6-40D7-9447-8246-25CD422FCAF6}" type="parTrans" cxnId="{82334274-B149-7E4D-AAC4-6D88DFBCFC23}">
      <dgm:prSet/>
      <dgm:spPr/>
      <dgm:t>
        <a:bodyPr/>
        <a:lstStyle/>
        <a:p>
          <a:endParaRPr lang="en-US"/>
        </a:p>
      </dgm:t>
    </dgm:pt>
    <dgm:pt modelId="{B39BFEFA-246E-0E49-8F4F-D5E78F26ABC9}" type="sibTrans" cxnId="{82334274-B149-7E4D-AAC4-6D88DFBCFC23}">
      <dgm:prSet/>
      <dgm:spPr/>
      <dgm:t>
        <a:bodyPr/>
        <a:lstStyle/>
        <a:p>
          <a:endParaRPr lang="en-US"/>
        </a:p>
      </dgm:t>
    </dgm:pt>
    <dgm:pt modelId="{F149B8F7-F961-0546-AEAC-D2AEF2D0AA5A}">
      <dgm:prSet phldrT="[Text]" phldr="1" custT="1"/>
      <dgm:spPr>
        <a:solidFill>
          <a:schemeClr val="accent4"/>
        </a:solidFill>
      </dgm:spPr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AB371442-64D4-114B-A7C8-2122CF4F2F89}" type="parTrans" cxnId="{CC7025D9-7C07-6242-BF85-FF56545DFC61}">
      <dgm:prSet/>
      <dgm:spPr/>
      <dgm:t>
        <a:bodyPr/>
        <a:lstStyle/>
        <a:p>
          <a:endParaRPr lang="en-US"/>
        </a:p>
      </dgm:t>
    </dgm:pt>
    <dgm:pt modelId="{1E38027D-82D8-C742-9872-C2EF813C3F0B}" type="sibTrans" cxnId="{CC7025D9-7C07-6242-BF85-FF56545DFC61}">
      <dgm:prSet/>
      <dgm:spPr/>
      <dgm:t>
        <a:bodyPr/>
        <a:lstStyle/>
        <a:p>
          <a:endParaRPr lang="en-US"/>
        </a:p>
      </dgm:t>
    </dgm:pt>
    <dgm:pt modelId="{C6289720-580F-7344-97FD-0DBBC0731A07}">
      <dgm:prSet phldrT="[Text]" phldr="1" custT="1"/>
      <dgm:spPr>
        <a:solidFill>
          <a:schemeClr val="accent5"/>
        </a:solidFill>
      </dgm:spPr>
      <dgm:t>
        <a:bodyPr/>
        <a:lstStyle/>
        <a:p>
          <a:endParaRPr lang="en-US" sz="1200" dirty="0">
            <a:solidFill>
              <a:schemeClr val="tx1"/>
            </a:solidFill>
          </a:endParaRPr>
        </a:p>
      </dgm:t>
    </dgm:pt>
    <dgm:pt modelId="{8E71A796-E5B3-0247-BCAD-9CE1BA79B2EB}" type="parTrans" cxnId="{BC541E3D-ED4A-DC4B-8618-1128E6A725A1}">
      <dgm:prSet/>
      <dgm:spPr/>
      <dgm:t>
        <a:bodyPr/>
        <a:lstStyle/>
        <a:p>
          <a:endParaRPr lang="en-US"/>
        </a:p>
      </dgm:t>
    </dgm:pt>
    <dgm:pt modelId="{C5789C1B-B79D-AB4B-8CC0-4C7C6D61E343}" type="sibTrans" cxnId="{BC541E3D-ED4A-DC4B-8618-1128E6A725A1}">
      <dgm:prSet/>
      <dgm:spPr/>
      <dgm:t>
        <a:bodyPr/>
        <a:lstStyle/>
        <a:p>
          <a:endParaRPr lang="en-US"/>
        </a:p>
      </dgm:t>
    </dgm:pt>
    <dgm:pt modelId="{1DA7510C-0892-CC46-8E31-3EBD2359CA13}" type="pres">
      <dgm:prSet presAssocID="{B3D2D9E7-C1C2-DE4B-96DD-C8F2BCE002AD}" presName="Name0" presStyleCnt="0">
        <dgm:presLayoutVars>
          <dgm:chMax val="7"/>
          <dgm:resizeHandles val="exact"/>
        </dgm:presLayoutVars>
      </dgm:prSet>
      <dgm:spPr/>
    </dgm:pt>
    <dgm:pt modelId="{07105D3A-1974-0A4A-ABD7-6DE2B52F898C}" type="pres">
      <dgm:prSet presAssocID="{B3D2D9E7-C1C2-DE4B-96DD-C8F2BCE002AD}" presName="comp1" presStyleCnt="0"/>
      <dgm:spPr/>
    </dgm:pt>
    <dgm:pt modelId="{34202293-17B6-5C40-BA49-01B8D3685133}" type="pres">
      <dgm:prSet presAssocID="{B3D2D9E7-C1C2-DE4B-96DD-C8F2BCE002AD}" presName="circle1" presStyleLbl="node1" presStyleIdx="0" presStyleCnt="4"/>
      <dgm:spPr/>
    </dgm:pt>
    <dgm:pt modelId="{B451B605-082F-F644-B9E1-3CB864E81600}" type="pres">
      <dgm:prSet presAssocID="{B3D2D9E7-C1C2-DE4B-96DD-C8F2BCE002AD}" presName="c1text" presStyleLbl="node1" presStyleIdx="0" presStyleCnt="4">
        <dgm:presLayoutVars>
          <dgm:bulletEnabled val="1"/>
        </dgm:presLayoutVars>
      </dgm:prSet>
      <dgm:spPr/>
    </dgm:pt>
    <dgm:pt modelId="{17F33C46-BAF4-5C4E-AF4A-0C62A081113B}" type="pres">
      <dgm:prSet presAssocID="{B3D2D9E7-C1C2-DE4B-96DD-C8F2BCE002AD}" presName="comp2" presStyleCnt="0"/>
      <dgm:spPr/>
    </dgm:pt>
    <dgm:pt modelId="{1B82241A-B91D-8E4C-8054-246B46DE557F}" type="pres">
      <dgm:prSet presAssocID="{B3D2D9E7-C1C2-DE4B-96DD-C8F2BCE002AD}" presName="circle2" presStyleLbl="node1" presStyleIdx="1" presStyleCnt="4"/>
      <dgm:spPr/>
    </dgm:pt>
    <dgm:pt modelId="{A06DBE33-4B0D-0D45-8180-E4DBD40CF418}" type="pres">
      <dgm:prSet presAssocID="{B3D2D9E7-C1C2-DE4B-96DD-C8F2BCE002AD}" presName="c2text" presStyleLbl="node1" presStyleIdx="1" presStyleCnt="4">
        <dgm:presLayoutVars>
          <dgm:bulletEnabled val="1"/>
        </dgm:presLayoutVars>
      </dgm:prSet>
      <dgm:spPr/>
    </dgm:pt>
    <dgm:pt modelId="{2A2B5342-EFB2-E740-8A99-CEE8001D3198}" type="pres">
      <dgm:prSet presAssocID="{B3D2D9E7-C1C2-DE4B-96DD-C8F2BCE002AD}" presName="comp3" presStyleCnt="0"/>
      <dgm:spPr/>
    </dgm:pt>
    <dgm:pt modelId="{49BF6B23-4DA1-CF48-9F44-A5FF644C38D4}" type="pres">
      <dgm:prSet presAssocID="{B3D2D9E7-C1C2-DE4B-96DD-C8F2BCE002AD}" presName="circle3" presStyleLbl="node1" presStyleIdx="2" presStyleCnt="4"/>
      <dgm:spPr/>
    </dgm:pt>
    <dgm:pt modelId="{5877B456-D560-9249-A487-6EE6241B5A0C}" type="pres">
      <dgm:prSet presAssocID="{B3D2D9E7-C1C2-DE4B-96DD-C8F2BCE002AD}" presName="c3text" presStyleLbl="node1" presStyleIdx="2" presStyleCnt="4">
        <dgm:presLayoutVars>
          <dgm:bulletEnabled val="1"/>
        </dgm:presLayoutVars>
      </dgm:prSet>
      <dgm:spPr/>
    </dgm:pt>
    <dgm:pt modelId="{FF85B69F-E8BD-CF4C-B2BB-11FDB1C8B8A8}" type="pres">
      <dgm:prSet presAssocID="{B3D2D9E7-C1C2-DE4B-96DD-C8F2BCE002AD}" presName="comp4" presStyleCnt="0"/>
      <dgm:spPr/>
    </dgm:pt>
    <dgm:pt modelId="{E51483E7-D43E-6B45-BE59-6FA34C3E8870}" type="pres">
      <dgm:prSet presAssocID="{B3D2D9E7-C1C2-DE4B-96DD-C8F2BCE002AD}" presName="circle4" presStyleLbl="node1" presStyleIdx="3" presStyleCnt="4"/>
      <dgm:spPr/>
    </dgm:pt>
    <dgm:pt modelId="{696EC3AF-C969-E440-B39E-8559F2032037}" type="pres">
      <dgm:prSet presAssocID="{B3D2D9E7-C1C2-DE4B-96DD-C8F2BCE002AD}" presName="c4text" presStyleLbl="node1" presStyleIdx="3" presStyleCnt="4">
        <dgm:presLayoutVars>
          <dgm:bulletEnabled val="1"/>
        </dgm:presLayoutVars>
      </dgm:prSet>
      <dgm:spPr/>
    </dgm:pt>
  </dgm:ptLst>
  <dgm:cxnLst>
    <dgm:cxn modelId="{CF654210-BFC6-2241-A4F6-E79827B23D82}" srcId="{B3D2D9E7-C1C2-DE4B-96DD-C8F2BCE002AD}" destId="{AA05F3D1-EA04-004A-B78A-87B217B69C7F}" srcOrd="0" destOrd="0" parTransId="{82564578-86F9-F348-B2A5-C20CBF9A1CF5}" sibTransId="{8D4479F3-5FF3-F54B-962F-70CBD470EC38}"/>
    <dgm:cxn modelId="{2D483D3B-D10C-204C-9888-88CF51262EA6}" type="presOf" srcId="{6E785022-ACA7-4D48-8E73-C5CF8F28E447}" destId="{A06DBE33-4B0D-0D45-8180-E4DBD40CF418}" srcOrd="1" destOrd="0" presId="urn:microsoft.com/office/officeart/2005/8/layout/venn2"/>
    <dgm:cxn modelId="{BC541E3D-ED4A-DC4B-8618-1128E6A725A1}" srcId="{B3D2D9E7-C1C2-DE4B-96DD-C8F2BCE002AD}" destId="{C6289720-580F-7344-97FD-0DBBC0731A07}" srcOrd="3" destOrd="0" parTransId="{8E71A796-E5B3-0247-BCAD-9CE1BA79B2EB}" sibTransId="{C5789C1B-B79D-AB4B-8CC0-4C7C6D61E343}"/>
    <dgm:cxn modelId="{2365995C-25D2-5645-A5B9-4F105D5032A5}" type="presOf" srcId="{6E785022-ACA7-4D48-8E73-C5CF8F28E447}" destId="{1B82241A-B91D-8E4C-8054-246B46DE557F}" srcOrd="0" destOrd="0" presId="urn:microsoft.com/office/officeart/2005/8/layout/venn2"/>
    <dgm:cxn modelId="{5F18B342-A475-3C42-8CF7-01F07AAB281C}" type="presOf" srcId="{C6289720-580F-7344-97FD-0DBBC0731A07}" destId="{696EC3AF-C969-E440-B39E-8559F2032037}" srcOrd="1" destOrd="0" presId="urn:microsoft.com/office/officeart/2005/8/layout/venn2"/>
    <dgm:cxn modelId="{82334274-B149-7E4D-AAC4-6D88DFBCFC23}" srcId="{B3D2D9E7-C1C2-DE4B-96DD-C8F2BCE002AD}" destId="{6E785022-ACA7-4D48-8E73-C5CF8F28E447}" srcOrd="1" destOrd="0" parTransId="{A30DD9E6-40D7-9447-8246-25CD422FCAF6}" sibTransId="{B39BFEFA-246E-0E49-8F4F-D5E78F26ABC9}"/>
    <dgm:cxn modelId="{2B82A282-9F08-B545-908B-C7758BE9001C}" type="presOf" srcId="{B3D2D9E7-C1C2-DE4B-96DD-C8F2BCE002AD}" destId="{1DA7510C-0892-CC46-8E31-3EBD2359CA13}" srcOrd="0" destOrd="0" presId="urn:microsoft.com/office/officeart/2005/8/layout/venn2"/>
    <dgm:cxn modelId="{79940E89-6044-DB45-8428-09FFD86A432D}" type="presOf" srcId="{AA05F3D1-EA04-004A-B78A-87B217B69C7F}" destId="{B451B605-082F-F644-B9E1-3CB864E81600}" srcOrd="1" destOrd="0" presId="urn:microsoft.com/office/officeart/2005/8/layout/venn2"/>
    <dgm:cxn modelId="{156FA3C6-EDA5-C34E-A880-483408825BCB}" type="presOf" srcId="{F149B8F7-F961-0546-AEAC-D2AEF2D0AA5A}" destId="{5877B456-D560-9249-A487-6EE6241B5A0C}" srcOrd="1" destOrd="0" presId="urn:microsoft.com/office/officeart/2005/8/layout/venn2"/>
    <dgm:cxn modelId="{17115BD6-759B-E94E-BC08-75A5AA76785A}" type="presOf" srcId="{AA05F3D1-EA04-004A-B78A-87B217B69C7F}" destId="{34202293-17B6-5C40-BA49-01B8D3685133}" srcOrd="0" destOrd="0" presId="urn:microsoft.com/office/officeart/2005/8/layout/venn2"/>
    <dgm:cxn modelId="{CC7025D9-7C07-6242-BF85-FF56545DFC61}" srcId="{B3D2D9E7-C1C2-DE4B-96DD-C8F2BCE002AD}" destId="{F149B8F7-F961-0546-AEAC-D2AEF2D0AA5A}" srcOrd="2" destOrd="0" parTransId="{AB371442-64D4-114B-A7C8-2122CF4F2F89}" sibTransId="{1E38027D-82D8-C742-9872-C2EF813C3F0B}"/>
    <dgm:cxn modelId="{193C24F9-BD4D-1748-A8D5-018DB63850B5}" type="presOf" srcId="{C6289720-580F-7344-97FD-0DBBC0731A07}" destId="{E51483E7-D43E-6B45-BE59-6FA34C3E8870}" srcOrd="0" destOrd="0" presId="urn:microsoft.com/office/officeart/2005/8/layout/venn2"/>
    <dgm:cxn modelId="{C0B869F9-248A-2043-B172-6602E8AB0F00}" type="presOf" srcId="{F149B8F7-F961-0546-AEAC-D2AEF2D0AA5A}" destId="{49BF6B23-4DA1-CF48-9F44-A5FF644C38D4}" srcOrd="0" destOrd="0" presId="urn:microsoft.com/office/officeart/2005/8/layout/venn2"/>
    <dgm:cxn modelId="{4C339C4F-9930-7747-81DD-8B16B5FFE4DC}" type="presParOf" srcId="{1DA7510C-0892-CC46-8E31-3EBD2359CA13}" destId="{07105D3A-1974-0A4A-ABD7-6DE2B52F898C}" srcOrd="0" destOrd="0" presId="urn:microsoft.com/office/officeart/2005/8/layout/venn2"/>
    <dgm:cxn modelId="{C9739A27-B181-7944-9C6C-52194A578D12}" type="presParOf" srcId="{07105D3A-1974-0A4A-ABD7-6DE2B52F898C}" destId="{34202293-17B6-5C40-BA49-01B8D3685133}" srcOrd="0" destOrd="0" presId="urn:microsoft.com/office/officeart/2005/8/layout/venn2"/>
    <dgm:cxn modelId="{D4D4CDE9-E032-004B-B9B4-2993AFF02BF1}" type="presParOf" srcId="{07105D3A-1974-0A4A-ABD7-6DE2B52F898C}" destId="{B451B605-082F-F644-B9E1-3CB864E81600}" srcOrd="1" destOrd="0" presId="urn:microsoft.com/office/officeart/2005/8/layout/venn2"/>
    <dgm:cxn modelId="{74663DE8-4DCB-ED40-A967-A6612DB41BC9}" type="presParOf" srcId="{1DA7510C-0892-CC46-8E31-3EBD2359CA13}" destId="{17F33C46-BAF4-5C4E-AF4A-0C62A081113B}" srcOrd="1" destOrd="0" presId="urn:microsoft.com/office/officeart/2005/8/layout/venn2"/>
    <dgm:cxn modelId="{E084588E-C776-8F43-9BA0-9205A46B2D77}" type="presParOf" srcId="{17F33C46-BAF4-5C4E-AF4A-0C62A081113B}" destId="{1B82241A-B91D-8E4C-8054-246B46DE557F}" srcOrd="0" destOrd="0" presId="urn:microsoft.com/office/officeart/2005/8/layout/venn2"/>
    <dgm:cxn modelId="{F6D1DECE-71EF-7049-94F6-7A0F4C3204EA}" type="presParOf" srcId="{17F33C46-BAF4-5C4E-AF4A-0C62A081113B}" destId="{A06DBE33-4B0D-0D45-8180-E4DBD40CF418}" srcOrd="1" destOrd="0" presId="urn:microsoft.com/office/officeart/2005/8/layout/venn2"/>
    <dgm:cxn modelId="{FFBCC012-AFBE-1740-97D9-FA2E8F8129AC}" type="presParOf" srcId="{1DA7510C-0892-CC46-8E31-3EBD2359CA13}" destId="{2A2B5342-EFB2-E740-8A99-CEE8001D3198}" srcOrd="2" destOrd="0" presId="urn:microsoft.com/office/officeart/2005/8/layout/venn2"/>
    <dgm:cxn modelId="{16BEA0AD-45B1-0A44-BD90-1BC9909B21C3}" type="presParOf" srcId="{2A2B5342-EFB2-E740-8A99-CEE8001D3198}" destId="{49BF6B23-4DA1-CF48-9F44-A5FF644C38D4}" srcOrd="0" destOrd="0" presId="urn:microsoft.com/office/officeart/2005/8/layout/venn2"/>
    <dgm:cxn modelId="{919E42B9-7207-8D47-B679-7CAA645AEF10}" type="presParOf" srcId="{2A2B5342-EFB2-E740-8A99-CEE8001D3198}" destId="{5877B456-D560-9249-A487-6EE6241B5A0C}" srcOrd="1" destOrd="0" presId="urn:microsoft.com/office/officeart/2005/8/layout/venn2"/>
    <dgm:cxn modelId="{CB0602A3-F857-E145-8CF4-A26686B5508D}" type="presParOf" srcId="{1DA7510C-0892-CC46-8E31-3EBD2359CA13}" destId="{FF85B69F-E8BD-CF4C-B2BB-11FDB1C8B8A8}" srcOrd="3" destOrd="0" presId="urn:microsoft.com/office/officeart/2005/8/layout/venn2"/>
    <dgm:cxn modelId="{FC2F2CCA-15F9-464C-A979-F05DEA610FEC}" type="presParOf" srcId="{FF85B69F-E8BD-CF4C-B2BB-11FDB1C8B8A8}" destId="{E51483E7-D43E-6B45-BE59-6FA34C3E8870}" srcOrd="0" destOrd="0" presId="urn:microsoft.com/office/officeart/2005/8/layout/venn2"/>
    <dgm:cxn modelId="{9AAB634C-2F64-D440-9884-9F375F9BDAFC}" type="presParOf" srcId="{FF85B69F-E8BD-CF4C-B2BB-11FDB1C8B8A8}" destId="{696EC3AF-C969-E440-B39E-8559F2032037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56C4A-865B-1E4D-8728-4436FCAE42B5}">
      <dsp:nvSpPr>
        <dsp:cNvPr id="0" name=""/>
        <dsp:cNvSpPr/>
      </dsp:nvSpPr>
      <dsp:spPr>
        <a:xfrm>
          <a:off x="4685645" y="33164"/>
          <a:ext cx="1111225" cy="1111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685645" y="33164"/>
        <a:ext cx="1111225" cy="1111225"/>
      </dsp:txXfrm>
    </dsp:sp>
    <dsp:sp modelId="{AE896A5D-7005-DF43-B9CF-E7CE96E2429F}">
      <dsp:nvSpPr>
        <dsp:cNvPr id="0" name=""/>
        <dsp:cNvSpPr/>
      </dsp:nvSpPr>
      <dsp:spPr>
        <a:xfrm>
          <a:off x="2066529" y="401"/>
          <a:ext cx="4172741" cy="4172741"/>
        </a:xfrm>
        <a:prstGeom prst="circularArrow">
          <a:avLst>
            <a:gd name="adj1" fmla="val 5193"/>
            <a:gd name="adj2" fmla="val 335389"/>
            <a:gd name="adj3" fmla="val 21295377"/>
            <a:gd name="adj4" fmla="val 19764368"/>
            <a:gd name="adj5" fmla="val 6058"/>
          </a:avLst>
        </a:prstGeom>
        <a:solidFill>
          <a:schemeClr val="accent3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6FB31E-CB48-9645-9C82-47AAA83C1D73}">
      <dsp:nvSpPr>
        <dsp:cNvPr id="0" name=""/>
        <dsp:cNvSpPr/>
      </dsp:nvSpPr>
      <dsp:spPr>
        <a:xfrm>
          <a:off x="5358287" y="2103343"/>
          <a:ext cx="1111225" cy="1111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358287" y="2103343"/>
        <a:ext cx="1111225" cy="1111225"/>
      </dsp:txXfrm>
    </dsp:sp>
    <dsp:sp modelId="{CC12B20E-F42C-804C-873A-AACD337C0385}">
      <dsp:nvSpPr>
        <dsp:cNvPr id="0" name=""/>
        <dsp:cNvSpPr/>
      </dsp:nvSpPr>
      <dsp:spPr>
        <a:xfrm>
          <a:off x="2066529" y="401"/>
          <a:ext cx="4172741" cy="4172741"/>
        </a:xfrm>
        <a:prstGeom prst="circularArrow">
          <a:avLst>
            <a:gd name="adj1" fmla="val 5193"/>
            <a:gd name="adj2" fmla="val 335389"/>
            <a:gd name="adj3" fmla="val 4016911"/>
            <a:gd name="adj4" fmla="val 2251401"/>
            <a:gd name="adj5" fmla="val 6058"/>
          </a:avLst>
        </a:prstGeom>
        <a:solidFill>
          <a:schemeClr val="accent3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575AB8-8C30-F245-AF98-E581882300FF}">
      <dsp:nvSpPr>
        <dsp:cNvPr id="0" name=""/>
        <dsp:cNvSpPr/>
      </dsp:nvSpPr>
      <dsp:spPr>
        <a:xfrm>
          <a:off x="3597287" y="3382784"/>
          <a:ext cx="1111225" cy="1111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597287" y="3382784"/>
        <a:ext cx="1111225" cy="1111225"/>
      </dsp:txXfrm>
    </dsp:sp>
    <dsp:sp modelId="{5B477DB2-382F-A347-8FEC-80F6D7332CFB}">
      <dsp:nvSpPr>
        <dsp:cNvPr id="0" name=""/>
        <dsp:cNvSpPr/>
      </dsp:nvSpPr>
      <dsp:spPr>
        <a:xfrm>
          <a:off x="2066529" y="401"/>
          <a:ext cx="4172741" cy="4172741"/>
        </a:xfrm>
        <a:prstGeom prst="circularArrow">
          <a:avLst>
            <a:gd name="adj1" fmla="val 5193"/>
            <a:gd name="adj2" fmla="val 335389"/>
            <a:gd name="adj3" fmla="val 8213210"/>
            <a:gd name="adj4" fmla="val 6447700"/>
            <a:gd name="adj5" fmla="val 6058"/>
          </a:avLst>
        </a:prstGeom>
        <a:solidFill>
          <a:schemeClr val="accent3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24AA87-D401-4A41-A0A0-4704473041FC}">
      <dsp:nvSpPr>
        <dsp:cNvPr id="0" name=""/>
        <dsp:cNvSpPr/>
      </dsp:nvSpPr>
      <dsp:spPr>
        <a:xfrm>
          <a:off x="1836287" y="2103343"/>
          <a:ext cx="1111225" cy="1111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836287" y="2103343"/>
        <a:ext cx="1111225" cy="1111225"/>
      </dsp:txXfrm>
    </dsp:sp>
    <dsp:sp modelId="{972B0EE6-58C2-5743-B304-5B3D3A178C3C}">
      <dsp:nvSpPr>
        <dsp:cNvPr id="0" name=""/>
        <dsp:cNvSpPr/>
      </dsp:nvSpPr>
      <dsp:spPr>
        <a:xfrm>
          <a:off x="2066529" y="401"/>
          <a:ext cx="4172741" cy="4172741"/>
        </a:xfrm>
        <a:prstGeom prst="circularArrow">
          <a:avLst>
            <a:gd name="adj1" fmla="val 5193"/>
            <a:gd name="adj2" fmla="val 335389"/>
            <a:gd name="adj3" fmla="val 12300243"/>
            <a:gd name="adj4" fmla="val 10769234"/>
            <a:gd name="adj5" fmla="val 6058"/>
          </a:avLst>
        </a:prstGeom>
        <a:solidFill>
          <a:schemeClr val="accent3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D9EC7D-B58F-9A44-8871-383CFA6256F2}">
      <dsp:nvSpPr>
        <dsp:cNvPr id="0" name=""/>
        <dsp:cNvSpPr/>
      </dsp:nvSpPr>
      <dsp:spPr>
        <a:xfrm>
          <a:off x="2508929" y="33164"/>
          <a:ext cx="1111225" cy="1111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08929" y="33164"/>
        <a:ext cx="1111225" cy="1111225"/>
      </dsp:txXfrm>
    </dsp:sp>
    <dsp:sp modelId="{F72C8F80-53E3-8B46-93F2-97C4308E5F76}">
      <dsp:nvSpPr>
        <dsp:cNvPr id="0" name=""/>
        <dsp:cNvSpPr/>
      </dsp:nvSpPr>
      <dsp:spPr>
        <a:xfrm>
          <a:off x="2066529" y="401"/>
          <a:ext cx="4172741" cy="4172741"/>
        </a:xfrm>
        <a:prstGeom prst="circularArrow">
          <a:avLst>
            <a:gd name="adj1" fmla="val 5193"/>
            <a:gd name="adj2" fmla="val 335389"/>
            <a:gd name="adj3" fmla="val 16867893"/>
            <a:gd name="adj4" fmla="val 15196718"/>
            <a:gd name="adj5" fmla="val 6058"/>
          </a:avLst>
        </a:prstGeom>
        <a:solidFill>
          <a:schemeClr val="accent3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02293-17B6-5C40-BA49-01B8D3685133}">
      <dsp:nvSpPr>
        <dsp:cNvPr id="0" name=""/>
        <dsp:cNvSpPr/>
      </dsp:nvSpPr>
      <dsp:spPr>
        <a:xfrm>
          <a:off x="1981199" y="0"/>
          <a:ext cx="4495800" cy="4495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3600587" y="224789"/>
        <a:ext cx="1257025" cy="674370"/>
      </dsp:txXfrm>
    </dsp:sp>
    <dsp:sp modelId="{1B82241A-B91D-8E4C-8054-246B46DE557F}">
      <dsp:nvSpPr>
        <dsp:cNvPr id="0" name=""/>
        <dsp:cNvSpPr/>
      </dsp:nvSpPr>
      <dsp:spPr>
        <a:xfrm>
          <a:off x="2430779" y="899159"/>
          <a:ext cx="3596640" cy="3596640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sp:txBody>
      <dsp:txXfrm>
        <a:off x="3600587" y="1114958"/>
        <a:ext cx="1257025" cy="647395"/>
      </dsp:txXfrm>
    </dsp:sp>
    <dsp:sp modelId="{49BF6B23-4DA1-CF48-9F44-A5FF644C38D4}">
      <dsp:nvSpPr>
        <dsp:cNvPr id="0" name=""/>
        <dsp:cNvSpPr/>
      </dsp:nvSpPr>
      <dsp:spPr>
        <a:xfrm>
          <a:off x="2880359" y="1798319"/>
          <a:ext cx="2697480" cy="2697480"/>
        </a:xfrm>
        <a:prstGeom prst="ellipse">
          <a:avLst/>
        </a:prstGeom>
        <a:solidFill>
          <a:schemeClr val="accent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3600587" y="2000630"/>
        <a:ext cx="1257025" cy="606933"/>
      </dsp:txXfrm>
    </dsp:sp>
    <dsp:sp modelId="{E51483E7-D43E-6B45-BE59-6FA34C3E8870}">
      <dsp:nvSpPr>
        <dsp:cNvPr id="0" name=""/>
        <dsp:cNvSpPr/>
      </dsp:nvSpPr>
      <dsp:spPr>
        <a:xfrm>
          <a:off x="3329940" y="2697480"/>
          <a:ext cx="1798320" cy="1798320"/>
        </a:xfrm>
        <a:prstGeom prst="ellipse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sp:txBody>
      <dsp:txXfrm>
        <a:off x="3593297" y="3147059"/>
        <a:ext cx="1271604" cy="899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29" charset="0"/>
                <a:ea typeface="ＭＳ Ｐゴシック" pitchFamily="29" charset="-128"/>
                <a:cs typeface="ＭＳ Ｐゴシック" pitchFamily="2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29" charset="0"/>
                <a:ea typeface="ＭＳ Ｐゴシック" pitchFamily="29" charset="-128"/>
                <a:cs typeface="ＭＳ Ｐゴシック" pitchFamily="2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29" charset="0"/>
                <a:ea typeface="ＭＳ Ｐゴシック" pitchFamily="29" charset="-128"/>
                <a:cs typeface="ＭＳ Ｐゴシック" pitchFamily="2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29" charset="0"/>
                <a:ea typeface="ＭＳ Ｐゴシック" pitchFamily="29" charset="-128"/>
                <a:cs typeface="ＭＳ Ｐゴシック" pitchFamily="29" charset="-128"/>
              </a:defRPr>
            </a:lvl1pPr>
          </a:lstStyle>
          <a:p>
            <a:pPr>
              <a:defRPr/>
            </a:pPr>
            <a:fld id="{7579FEB8-0EEF-984B-9A99-30F8F9F22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19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ＭＳ Ｐゴシック" pitchFamily="29" charset="-128"/>
        <a:cs typeface="ＭＳ Ｐゴシック" pitchFamily="2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ＭＳ Ｐゴシック" pitchFamily="2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ＭＳ Ｐゴシック" pitchFamily="2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ＭＳ Ｐゴシック" pitchFamily="2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ＭＳ Ｐゴシック" pitchFamily="2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4D115-E6DF-5349-BAA4-70F7FEF0D23A}" type="slidenum">
              <a: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pPr/>
              <a:t>0</a:t>
            </a:fld>
            <a:endParaRPr lang="en-US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28555F-DFFA-0C4D-AFF8-C35F4662C03B}" type="slidenum">
              <a: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pPr/>
              <a:t>2</a:t>
            </a:fld>
            <a:endParaRPr lang="en-US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4FA915-3F05-AE45-A1C2-9633E2CBCB4C}" type="slidenum">
              <a: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pPr/>
              <a:t>3</a:t>
            </a:fld>
            <a:endParaRPr lang="en-US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A2C3E-6113-AF47-90AD-0280EECB2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7B944-1D41-2E47-8349-7B03193E0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350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350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5185A-08D5-DC42-878D-D39A268FD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1A5BC-2AB5-5F49-AD97-1FA9F2888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607B5-E2C6-164D-AB2B-1338B7720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2667000" cy="236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600200"/>
            <a:ext cx="2667000" cy="236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03D18-1D75-3747-BB9D-4197DEB82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246B9-FDF7-1246-AADF-F9F5033E9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5F175-817B-4F40-BB4C-42FB625E9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1CAD8-C115-3A44-9F9E-23DCE0945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10DD5-8898-C349-A0B0-CC4EE2A61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34116-C6E7-0F4E-8123-8C9948DAA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001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  <a:ea typeface="ＭＳ Ｐゴシック" pitchFamily="29" charset="-128"/>
                <a:cs typeface="ＭＳ Ｐゴシック" pitchFamily="2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ＭＳ Ｐゴシック" pitchFamily="29" charset="-128"/>
                <a:cs typeface="ＭＳ Ｐゴシック" pitchFamily="29" charset="-128"/>
              </a:defRPr>
            </a:lvl1pPr>
          </a:lstStyle>
          <a:p>
            <a:pPr>
              <a:defRPr/>
            </a:pPr>
            <a:fld id="{034C17C1-F9B1-B442-A338-61DD00F65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Garamond" pitchFamily="29" charset="0"/>
          <a:ea typeface="ＭＳ Ｐゴシック" pitchFamily="29" charset="-128"/>
          <a:cs typeface="ＭＳ Ｐゴシック" pitchFamily="29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Garamond" pitchFamily="29" charset="0"/>
          <a:ea typeface="ＭＳ Ｐゴシック" pitchFamily="29" charset="-128"/>
          <a:cs typeface="ＭＳ Ｐゴシック" pitchFamily="29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Garamond" pitchFamily="29" charset="0"/>
          <a:ea typeface="ＭＳ Ｐゴシック" pitchFamily="29" charset="-128"/>
          <a:cs typeface="ＭＳ Ｐゴシック" pitchFamily="29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Garamond" pitchFamily="29" charset="0"/>
          <a:ea typeface="ＭＳ Ｐゴシック" pitchFamily="29" charset="-128"/>
          <a:cs typeface="ＭＳ Ｐゴシック" pitchFamily="29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Garamond" pitchFamily="29" charset="0"/>
          <a:ea typeface="ＭＳ Ｐゴシック" pitchFamily="29" charset="-128"/>
          <a:cs typeface="ＭＳ Ｐゴシック" pitchFamily="29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Garamond" pitchFamily="29" charset="0"/>
          <a:ea typeface="ＭＳ Ｐゴシック" pitchFamily="29" charset="-128"/>
          <a:cs typeface="ＭＳ Ｐゴシック" pitchFamily="29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Garamond" pitchFamily="29" charset="0"/>
          <a:ea typeface="ＭＳ Ｐゴシック" pitchFamily="29" charset="-128"/>
          <a:cs typeface="ＭＳ Ｐゴシック" pitchFamily="29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Garamond" pitchFamily="29" charset="0"/>
          <a:ea typeface="ＭＳ Ｐゴシック" pitchFamily="29" charset="-128"/>
          <a:cs typeface="ＭＳ Ｐゴシック" pitchFamily="29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remepresentatio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.v.abela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685800"/>
          </a:xfrm>
        </p:spPr>
        <p:txBody>
          <a:bodyPr/>
          <a:lstStyle/>
          <a:p>
            <a:pPr eaLnBrk="1" hangingPunct="1"/>
            <a:r>
              <a:rPr lang="en-US" sz="2400" dirty="0"/>
              <a:t>Extreme Presentation</a:t>
            </a:r>
            <a:r>
              <a:rPr lang="en-US" sz="1800" dirty="0"/>
              <a:t>™</a:t>
            </a:r>
            <a:r>
              <a:rPr lang="en-US" sz="2400" dirty="0"/>
              <a:t> Example Page Layouts</a:t>
            </a:r>
            <a:endParaRPr lang="en-US" sz="700" b="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962400"/>
            <a:ext cx="6400800" cy="1219200"/>
          </a:xfrm>
          <a:noFill/>
        </p:spPr>
        <p:txBody>
          <a:bodyPr wrap="none"/>
          <a:lstStyle/>
          <a:p>
            <a:pPr eaLnBrk="1" hangingPunct="1"/>
            <a:r>
              <a:rPr lang="en-US" sz="1400" dirty="0"/>
              <a:t>Rev. 2.0</a:t>
            </a:r>
            <a:endParaRPr lang="en-US" sz="1400" i="1" dirty="0"/>
          </a:p>
          <a:p>
            <a:pPr eaLnBrk="1" hangingPunct="1"/>
            <a:r>
              <a:rPr lang="en-US" sz="1400" i="1" dirty="0"/>
              <a:t>Andrew V. Abela, Ph.D.</a:t>
            </a:r>
          </a:p>
          <a:p>
            <a:pPr eaLnBrk="1" hangingPunct="1"/>
            <a:r>
              <a:rPr lang="en-US" sz="1400" dirty="0">
                <a:hlinkClick r:id="rId3"/>
              </a:rPr>
              <a:t>www.ExtremePresentation.com</a:t>
            </a:r>
            <a:r>
              <a:rPr lang="en-US" sz="1400" dirty="0"/>
              <a:t> </a:t>
            </a:r>
          </a:p>
          <a:p>
            <a:pPr eaLnBrk="1" hangingPunct="1"/>
            <a:r>
              <a:rPr lang="en-US" sz="1400" dirty="0">
                <a:hlinkClick r:id="rId4"/>
              </a:rPr>
              <a:t>a.v.abela@gmail.com</a:t>
            </a:r>
            <a:r>
              <a:rPr lang="en-US" sz="1400" dirty="0"/>
              <a:t> 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2209800" y="19050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3048000"/>
            <a:ext cx="7772400" cy="457200"/>
          </a:xfrm>
        </p:spPr>
        <p:txBody>
          <a:bodyPr/>
          <a:lstStyle/>
          <a:p>
            <a:r>
              <a:rPr lang="en-US" dirty="0" err="1"/>
              <a:t>SmartArt</a:t>
            </a:r>
            <a:r>
              <a:rPr lang="en-US" dirty="0"/>
              <a:t> Enabled Layouts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71A5BC-2AB5-5F49-AD97-1FA9F2888DF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7C8610-5F00-7647-80E2-01B0E5532EB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{Cyclical Process}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>
                <a:latin typeface="Garamond" pitchFamily="-112" charset="0"/>
              </a:rPr>
              <a:t>{Optional Subtitle}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762000" y="6248400"/>
            <a:ext cx="685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latin typeface="Garamond" pitchFamily="-112" charset="0"/>
              </a:rPr>
              <a:t>Source: {text}</a:t>
            </a:r>
          </a:p>
        </p:txBody>
      </p:sp>
      <p:graphicFrame>
        <p:nvGraphicFramePr>
          <p:cNvPr id="45" name="Content Placeholder 44"/>
          <p:cNvGraphicFramePr>
            <a:graphicFrameLocks noGrp="1"/>
          </p:cNvGraphicFramePr>
          <p:nvPr>
            <p:ph idx="1"/>
          </p:nvPr>
        </p:nvGraphicFramePr>
        <p:xfrm>
          <a:off x="685800" y="1600200"/>
          <a:ext cx="8305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D53BC2-3EFE-1440-8674-07921C7252A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{Growth Opportunity}</a:t>
            </a: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>
                <a:latin typeface="Garamond" pitchFamily="-112" charset="0"/>
              </a:rPr>
              <a:t>{Optional Subtitle}</a:t>
            </a:r>
          </a:p>
        </p:txBody>
      </p:sp>
      <p:sp>
        <p:nvSpPr>
          <p:cNvPr id="81926" name="Text Box 5"/>
          <p:cNvSpPr txBox="1">
            <a:spLocks noChangeArrowheads="1"/>
          </p:cNvSpPr>
          <p:nvPr/>
        </p:nvSpPr>
        <p:spPr bwMode="auto">
          <a:xfrm>
            <a:off x="762000" y="6248400"/>
            <a:ext cx="685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latin typeface="Garamond" pitchFamily="-112" charset="0"/>
              </a:rPr>
              <a:t>Source: {text}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</p:nvPr>
        </p:nvGraphicFramePr>
        <p:xfrm>
          <a:off x="304800" y="1447800"/>
          <a:ext cx="8458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lank Presentation">
      <a:majorFont>
        <a:latin typeface="Garamond"/>
        <a:ea typeface="ＭＳ Ｐゴシック"/>
        <a:cs typeface="ＭＳ Ｐゴシック"/>
      </a:majorFont>
      <a:minorFont>
        <a:latin typeface="Garamond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29" charset="0"/>
            <a:ea typeface="ＭＳ Ｐゴシック" pitchFamily="29" charset="-128"/>
            <a:cs typeface="ＭＳ Ｐゴシック" pitchFamily="2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29" charset="0"/>
            <a:ea typeface="ＭＳ Ｐゴシック" pitchFamily="29" charset="-128"/>
            <a:cs typeface="ＭＳ Ｐゴシック" pitchFamily="29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2746</TotalTime>
  <Words>67</Words>
  <Application>Microsoft Office PowerPoint</Application>
  <PresentationFormat>On-screen Show (4:3)</PresentationFormat>
  <Paragraphs>18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Garamond</vt:lpstr>
      <vt:lpstr>Blank Presentation</vt:lpstr>
      <vt:lpstr>Extreme Presentation™ Example Page Layouts</vt:lpstr>
      <vt:lpstr>SmartArt Enabled Layouts</vt:lpstr>
      <vt:lpstr>{Cyclical Process}</vt:lpstr>
      <vt:lpstr>{Growth Opportunity}</vt:lpstr>
    </vt:vector>
  </TitlesOfParts>
  <Company>The Catholic University of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Presentation™ Example Page Layouts</dc:title>
  <dc:creator>Andrew Abela</dc:creator>
  <cp:lastModifiedBy>Michael McLean</cp:lastModifiedBy>
  <cp:revision>141</cp:revision>
  <dcterms:created xsi:type="dcterms:W3CDTF">2008-10-15T22:52:39Z</dcterms:created>
  <dcterms:modified xsi:type="dcterms:W3CDTF">2018-02-26T04:28:11Z</dcterms:modified>
</cp:coreProperties>
</file>