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56" r:id="rId2"/>
    <p:sldId id="274" r:id="rId3"/>
    <p:sldId id="257" r:id="rId4"/>
    <p:sldId id="259" r:id="rId5"/>
    <p:sldId id="258" r:id="rId6"/>
    <p:sldId id="260" r:id="rId7"/>
  </p:sldIdLst>
  <p:sldSz cx="9144000" cy="6858000" type="screen4x3"/>
  <p:notesSz cx="6858000" cy="9144000"/>
  <p:custDataLst>
    <p:tags r:id="rId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4630" autoAdjust="0"/>
  </p:normalViewPr>
  <p:slideViewPr>
    <p:cSldViewPr>
      <p:cViewPr varScale="1">
        <p:scale>
          <a:sx n="109" d="100"/>
          <a:sy n="109" d="100"/>
        </p:scale>
        <p:origin x="142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1783FB9-ACE6-43C9-A62F-D020FF63DC39}"/>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697209E4-A3C0-41FB-B052-DCCA9F46D881}"/>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kumimoji="1" lang="en-US" altLang="en-US" sz="2400">
                <a:latin typeface="Times New Roman" panose="02020603050405020304" pitchFamily="18" charset="0"/>
              </a:endParaRPr>
            </a:p>
          </p:txBody>
        </p:sp>
        <p:sp>
          <p:nvSpPr>
            <p:cNvPr id="6" name="AutoShape 4">
              <a:extLst>
                <a:ext uri="{FF2B5EF4-FFF2-40B4-BE49-F238E27FC236}">
                  <a16:creationId xmlns:a16="http://schemas.microsoft.com/office/drawing/2014/main" id="{21EEE90C-FB47-4F4A-B4DA-A7D8624F5408}"/>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kumimoji="1" lang="en-US" altLang="en-US"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F4D7B349-BFA3-41F6-A460-AF873BEC3FB4}"/>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322045A4-7CF5-42CB-BFB8-EE37F7CFE24D}"/>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AutoShape 7">
              <a:extLst>
                <a:ext uri="{FF2B5EF4-FFF2-40B4-BE49-F238E27FC236}">
                  <a16:creationId xmlns:a16="http://schemas.microsoft.com/office/drawing/2014/main" id="{FB14E9AA-DDAD-4579-8326-DE422E54BAEC}"/>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noProof="0"/>
              <a:t>Click to edit Master subtitle style</a:t>
            </a:r>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noProof="0"/>
              <a:t>Click to edit Master title style</a:t>
            </a:r>
          </a:p>
        </p:txBody>
      </p:sp>
      <p:sp>
        <p:nvSpPr>
          <p:cNvPr id="10" name="Date Placeholder 9">
            <a:extLst>
              <a:ext uri="{FF2B5EF4-FFF2-40B4-BE49-F238E27FC236}">
                <a16:creationId xmlns:a16="http://schemas.microsoft.com/office/drawing/2014/main" id="{A25B5DF7-B697-48C2-8E73-2ACA7254D312}"/>
              </a:ext>
            </a:extLst>
          </p:cNvPr>
          <p:cNvSpPr>
            <a:spLocks noGrp="1" noChangeArrowheads="1"/>
          </p:cNvSpPr>
          <p:nvPr>
            <p:ph type="dt" sz="quarter" idx="10"/>
          </p:nvPr>
        </p:nvSpPr>
        <p:spPr/>
        <p:txBody>
          <a:bodyPr/>
          <a:lstStyle>
            <a:lvl1pPr>
              <a:defRPr smtClean="0">
                <a:solidFill>
                  <a:schemeClr val="bg1"/>
                </a:solidFill>
              </a:defRPr>
            </a:lvl1pPr>
          </a:lstStyle>
          <a:p>
            <a:pPr>
              <a:defRPr/>
            </a:pPr>
            <a:endParaRPr lang="en-US"/>
          </a:p>
        </p:txBody>
      </p:sp>
      <p:sp>
        <p:nvSpPr>
          <p:cNvPr id="11" name="Footer Placeholder 10">
            <a:extLst>
              <a:ext uri="{FF2B5EF4-FFF2-40B4-BE49-F238E27FC236}">
                <a16:creationId xmlns:a16="http://schemas.microsoft.com/office/drawing/2014/main" id="{11ABFE08-C35F-4BAF-8F74-BD17AA1B5726}"/>
              </a:ext>
            </a:extLst>
          </p:cNvPr>
          <p:cNvSpPr>
            <a:spLocks noGrp="1" noChangeArrowheads="1"/>
          </p:cNvSpPr>
          <p:nvPr>
            <p:ph type="ftr" sz="quarter" idx="11"/>
          </p:nvPr>
        </p:nvSpPr>
        <p:spPr/>
        <p:txBody>
          <a:bodyPr/>
          <a:lstStyle>
            <a:lvl1pPr algn="r">
              <a:defRPr smtClean="0"/>
            </a:lvl1pPr>
          </a:lstStyle>
          <a:p>
            <a:pPr>
              <a:defRPr/>
            </a:pPr>
            <a:endParaRPr lang="en-US"/>
          </a:p>
        </p:txBody>
      </p:sp>
      <p:sp>
        <p:nvSpPr>
          <p:cNvPr id="12" name="Slide Number Placeholder 11">
            <a:extLst>
              <a:ext uri="{FF2B5EF4-FFF2-40B4-BE49-F238E27FC236}">
                <a16:creationId xmlns:a16="http://schemas.microsoft.com/office/drawing/2014/main" id="{C50811D4-3E29-4978-BCAE-9D59474934B6}"/>
              </a:ext>
            </a:extLst>
          </p:cNvPr>
          <p:cNvSpPr>
            <a:spLocks noGrp="1" noChangeArrowheads="1"/>
          </p:cNvSpPr>
          <p:nvPr>
            <p:ph type="sldNum" sz="quarter" idx="12"/>
          </p:nvPr>
        </p:nvSpPr>
        <p:spPr>
          <a:xfrm>
            <a:off x="76200" y="6248400"/>
            <a:ext cx="587375" cy="488950"/>
          </a:xfrm>
        </p:spPr>
        <p:txBody>
          <a:bodyPr anchorCtr="0"/>
          <a:lstStyle>
            <a:lvl1pPr>
              <a:defRPr/>
            </a:lvl1pPr>
          </a:lstStyle>
          <a:p>
            <a:fld id="{35B2699C-F70E-4581-ABC6-6E5EB1D1998F}" type="slidenum">
              <a:rPr lang="en-US" altLang="en-US"/>
              <a:pPr/>
              <a:t>‹#›</a:t>
            </a:fld>
            <a:endParaRPr lang="en-US" altLang="en-US"/>
          </a:p>
        </p:txBody>
      </p:sp>
    </p:spTree>
    <p:extLst>
      <p:ext uri="{BB962C8B-B14F-4D97-AF65-F5344CB8AC3E}">
        <p14:creationId xmlns:p14="http://schemas.microsoft.com/office/powerpoint/2010/main" val="29226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4E86B6C-CB1A-4ED8-B49D-4CFACCBB60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FC5310D7-CCC4-4087-B5D9-5C78A584FC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8D219C06-521F-411D-AAC3-8BF5392C44C3}"/>
              </a:ext>
            </a:extLst>
          </p:cNvPr>
          <p:cNvSpPr>
            <a:spLocks noGrp="1" noChangeArrowheads="1"/>
          </p:cNvSpPr>
          <p:nvPr>
            <p:ph type="sldNum" sz="quarter" idx="12"/>
          </p:nvPr>
        </p:nvSpPr>
        <p:spPr>
          <a:ln/>
        </p:spPr>
        <p:txBody>
          <a:bodyPr/>
          <a:lstStyle>
            <a:lvl1pPr>
              <a:defRPr/>
            </a:lvl1pPr>
          </a:lstStyle>
          <a:p>
            <a:fld id="{4B245BE2-3879-4CE0-B49D-7F2D6EFE37FC}" type="slidenum">
              <a:rPr lang="en-US" altLang="en-US"/>
              <a:pPr/>
              <a:t>‹#›</a:t>
            </a:fld>
            <a:endParaRPr lang="en-US" altLang="en-US"/>
          </a:p>
        </p:txBody>
      </p:sp>
    </p:spTree>
    <p:extLst>
      <p:ext uri="{BB962C8B-B14F-4D97-AF65-F5344CB8AC3E}">
        <p14:creationId xmlns:p14="http://schemas.microsoft.com/office/powerpoint/2010/main" val="116912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E1711AB9-EFF4-4B15-9546-C2D4AFFE902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B0033082-7F95-4132-9702-86AAD87209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740AC102-2362-4D45-80DC-FABB3252D720}"/>
              </a:ext>
            </a:extLst>
          </p:cNvPr>
          <p:cNvSpPr>
            <a:spLocks noGrp="1" noChangeArrowheads="1"/>
          </p:cNvSpPr>
          <p:nvPr>
            <p:ph type="sldNum" sz="quarter" idx="12"/>
          </p:nvPr>
        </p:nvSpPr>
        <p:spPr>
          <a:ln/>
        </p:spPr>
        <p:txBody>
          <a:bodyPr/>
          <a:lstStyle>
            <a:lvl1pPr>
              <a:defRPr/>
            </a:lvl1pPr>
          </a:lstStyle>
          <a:p>
            <a:fld id="{F321DF57-B796-4866-9A50-53172160B9E3}" type="slidenum">
              <a:rPr lang="en-US" altLang="en-US"/>
              <a:pPr/>
              <a:t>‹#›</a:t>
            </a:fld>
            <a:endParaRPr lang="en-US" altLang="en-US"/>
          </a:p>
        </p:txBody>
      </p:sp>
    </p:spTree>
    <p:extLst>
      <p:ext uri="{BB962C8B-B14F-4D97-AF65-F5344CB8AC3E}">
        <p14:creationId xmlns:p14="http://schemas.microsoft.com/office/powerpoint/2010/main" val="2757126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760913" y="2362200"/>
            <a:ext cx="3770312" cy="3724275"/>
          </a:xfrm>
        </p:spPr>
        <p:txBody>
          <a:bodyPr/>
          <a:lstStyle/>
          <a:p>
            <a:pPr lvl="0"/>
            <a:endParaRPr lang="en-US" noProof="0"/>
          </a:p>
        </p:txBody>
      </p:sp>
      <p:sp>
        <p:nvSpPr>
          <p:cNvPr id="5" name="Rectangle 11">
            <a:extLst>
              <a:ext uri="{FF2B5EF4-FFF2-40B4-BE49-F238E27FC236}">
                <a16:creationId xmlns:a16="http://schemas.microsoft.com/office/drawing/2014/main" id="{83BFE59A-DF20-44AA-BC1F-BBD12FF8D17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DE51A3B9-7C60-4F35-8342-BAA3E64EE6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25781E75-5A65-47F5-A7EB-40EB19E60718}"/>
              </a:ext>
            </a:extLst>
          </p:cNvPr>
          <p:cNvSpPr>
            <a:spLocks noGrp="1" noChangeArrowheads="1"/>
          </p:cNvSpPr>
          <p:nvPr>
            <p:ph type="sldNum" sz="quarter" idx="12"/>
          </p:nvPr>
        </p:nvSpPr>
        <p:spPr>
          <a:ln/>
        </p:spPr>
        <p:txBody>
          <a:bodyPr/>
          <a:lstStyle>
            <a:lvl1pPr>
              <a:defRPr/>
            </a:lvl1pPr>
          </a:lstStyle>
          <a:p>
            <a:fld id="{C17011F4-6A3F-4658-8EE8-F7A928B695C5}" type="slidenum">
              <a:rPr lang="en-US" altLang="en-US"/>
              <a:pPr/>
              <a:t>‹#›</a:t>
            </a:fld>
            <a:endParaRPr lang="en-US" altLang="en-US"/>
          </a:p>
        </p:txBody>
      </p:sp>
    </p:spTree>
    <p:extLst>
      <p:ext uri="{BB962C8B-B14F-4D97-AF65-F5344CB8AC3E}">
        <p14:creationId xmlns:p14="http://schemas.microsoft.com/office/powerpoint/2010/main" val="327856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40DA6022-E79B-49EA-A9BC-A077F623A7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1E53E4B0-B5E0-4D66-9AA7-604EB22EFB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FF6B509D-BB69-4F94-AECC-EEBE53069F71}"/>
              </a:ext>
            </a:extLst>
          </p:cNvPr>
          <p:cNvSpPr>
            <a:spLocks noGrp="1" noChangeArrowheads="1"/>
          </p:cNvSpPr>
          <p:nvPr>
            <p:ph type="sldNum" sz="quarter" idx="12"/>
          </p:nvPr>
        </p:nvSpPr>
        <p:spPr>
          <a:ln/>
        </p:spPr>
        <p:txBody>
          <a:bodyPr/>
          <a:lstStyle>
            <a:lvl1pPr>
              <a:defRPr/>
            </a:lvl1pPr>
          </a:lstStyle>
          <a:p>
            <a:fld id="{CCF93138-F616-430E-80CF-486AC8EA25D8}" type="slidenum">
              <a:rPr lang="en-US" altLang="en-US"/>
              <a:pPr/>
              <a:t>‹#›</a:t>
            </a:fld>
            <a:endParaRPr lang="en-US" altLang="en-US"/>
          </a:p>
        </p:txBody>
      </p:sp>
    </p:spTree>
    <p:extLst>
      <p:ext uri="{BB962C8B-B14F-4D97-AF65-F5344CB8AC3E}">
        <p14:creationId xmlns:p14="http://schemas.microsoft.com/office/powerpoint/2010/main" val="255598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4F5B3B02-B6A2-4036-888A-4181035F77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B5A48013-273D-4065-8EC7-26944BDBD5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13759083-AEC0-4B68-AC71-7B7EEA38147A}"/>
              </a:ext>
            </a:extLst>
          </p:cNvPr>
          <p:cNvSpPr>
            <a:spLocks noGrp="1" noChangeArrowheads="1"/>
          </p:cNvSpPr>
          <p:nvPr>
            <p:ph type="sldNum" sz="quarter" idx="12"/>
          </p:nvPr>
        </p:nvSpPr>
        <p:spPr>
          <a:ln/>
        </p:spPr>
        <p:txBody>
          <a:bodyPr/>
          <a:lstStyle>
            <a:lvl1pPr>
              <a:defRPr/>
            </a:lvl1pPr>
          </a:lstStyle>
          <a:p>
            <a:fld id="{1EE7CE0E-2E68-492E-9FDB-E2CBCA1A5734}" type="slidenum">
              <a:rPr lang="en-US" altLang="en-US"/>
              <a:pPr/>
              <a:t>‹#›</a:t>
            </a:fld>
            <a:endParaRPr lang="en-US" altLang="en-US"/>
          </a:p>
        </p:txBody>
      </p:sp>
    </p:spTree>
    <p:extLst>
      <p:ext uri="{BB962C8B-B14F-4D97-AF65-F5344CB8AC3E}">
        <p14:creationId xmlns:p14="http://schemas.microsoft.com/office/powerpoint/2010/main" val="264913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BB5F589B-0D90-4664-9B96-44F7F90C2F9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2C500023-A4CB-4B07-A5EA-23419F8A75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92F5E3EE-81D2-4F89-A871-A5F44EA0EB52}"/>
              </a:ext>
            </a:extLst>
          </p:cNvPr>
          <p:cNvSpPr>
            <a:spLocks noGrp="1" noChangeArrowheads="1"/>
          </p:cNvSpPr>
          <p:nvPr>
            <p:ph type="sldNum" sz="quarter" idx="12"/>
          </p:nvPr>
        </p:nvSpPr>
        <p:spPr>
          <a:ln/>
        </p:spPr>
        <p:txBody>
          <a:bodyPr/>
          <a:lstStyle>
            <a:lvl1pPr>
              <a:defRPr/>
            </a:lvl1pPr>
          </a:lstStyle>
          <a:p>
            <a:fld id="{988406CB-A615-4271-A309-2FC1AA27DE48}" type="slidenum">
              <a:rPr lang="en-US" altLang="en-US"/>
              <a:pPr/>
              <a:t>‹#›</a:t>
            </a:fld>
            <a:endParaRPr lang="en-US" altLang="en-US"/>
          </a:p>
        </p:txBody>
      </p:sp>
    </p:spTree>
    <p:extLst>
      <p:ext uri="{BB962C8B-B14F-4D97-AF65-F5344CB8AC3E}">
        <p14:creationId xmlns:p14="http://schemas.microsoft.com/office/powerpoint/2010/main" val="168088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BA2D44C6-5C64-4739-994F-FDAF2B0B437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E7B5B3FC-40A0-416D-99F1-4E8EF92752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E79D7B43-13E3-4372-B3E1-37FA9171A3E6}"/>
              </a:ext>
            </a:extLst>
          </p:cNvPr>
          <p:cNvSpPr>
            <a:spLocks noGrp="1" noChangeArrowheads="1"/>
          </p:cNvSpPr>
          <p:nvPr>
            <p:ph type="sldNum" sz="quarter" idx="12"/>
          </p:nvPr>
        </p:nvSpPr>
        <p:spPr>
          <a:ln/>
        </p:spPr>
        <p:txBody>
          <a:bodyPr/>
          <a:lstStyle>
            <a:lvl1pPr>
              <a:defRPr/>
            </a:lvl1pPr>
          </a:lstStyle>
          <a:p>
            <a:fld id="{2B04A67B-9BEE-4667-9A41-9121B8DB874D}" type="slidenum">
              <a:rPr lang="en-US" altLang="en-US"/>
              <a:pPr/>
              <a:t>‹#›</a:t>
            </a:fld>
            <a:endParaRPr lang="en-US" altLang="en-US"/>
          </a:p>
        </p:txBody>
      </p:sp>
    </p:spTree>
    <p:extLst>
      <p:ext uri="{BB962C8B-B14F-4D97-AF65-F5344CB8AC3E}">
        <p14:creationId xmlns:p14="http://schemas.microsoft.com/office/powerpoint/2010/main" val="86916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1FDD5144-A453-4750-A51D-1E8F06FCC68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324770BA-476F-462B-9AE7-253A5DCD9D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8511060A-4368-4494-96ED-2CCAF5A875D3}"/>
              </a:ext>
            </a:extLst>
          </p:cNvPr>
          <p:cNvSpPr>
            <a:spLocks noGrp="1" noChangeArrowheads="1"/>
          </p:cNvSpPr>
          <p:nvPr>
            <p:ph type="sldNum" sz="quarter" idx="12"/>
          </p:nvPr>
        </p:nvSpPr>
        <p:spPr>
          <a:ln/>
        </p:spPr>
        <p:txBody>
          <a:bodyPr/>
          <a:lstStyle>
            <a:lvl1pPr>
              <a:defRPr/>
            </a:lvl1pPr>
          </a:lstStyle>
          <a:p>
            <a:fld id="{E705E505-37E6-447F-A475-BAB1EFBABBE6}" type="slidenum">
              <a:rPr lang="en-US" altLang="en-US"/>
              <a:pPr/>
              <a:t>‹#›</a:t>
            </a:fld>
            <a:endParaRPr lang="en-US" altLang="en-US"/>
          </a:p>
        </p:txBody>
      </p:sp>
    </p:spTree>
    <p:extLst>
      <p:ext uri="{BB962C8B-B14F-4D97-AF65-F5344CB8AC3E}">
        <p14:creationId xmlns:p14="http://schemas.microsoft.com/office/powerpoint/2010/main" val="415769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24A0BFC-88A8-43DF-A64D-98FCD9F295B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A2CAEEC3-5CF4-497D-9330-492193343F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C00E6285-E4D2-42D9-9816-CC84BCB8F980}"/>
              </a:ext>
            </a:extLst>
          </p:cNvPr>
          <p:cNvSpPr>
            <a:spLocks noGrp="1" noChangeArrowheads="1"/>
          </p:cNvSpPr>
          <p:nvPr>
            <p:ph type="sldNum" sz="quarter" idx="12"/>
          </p:nvPr>
        </p:nvSpPr>
        <p:spPr>
          <a:ln/>
        </p:spPr>
        <p:txBody>
          <a:bodyPr/>
          <a:lstStyle>
            <a:lvl1pPr>
              <a:defRPr/>
            </a:lvl1pPr>
          </a:lstStyle>
          <a:p>
            <a:fld id="{4ED406D5-D8E1-4F81-A2B5-AF1A22AFF46F}" type="slidenum">
              <a:rPr lang="en-US" altLang="en-US"/>
              <a:pPr/>
              <a:t>‹#›</a:t>
            </a:fld>
            <a:endParaRPr lang="en-US" altLang="en-US"/>
          </a:p>
        </p:txBody>
      </p:sp>
    </p:spTree>
    <p:extLst>
      <p:ext uri="{BB962C8B-B14F-4D97-AF65-F5344CB8AC3E}">
        <p14:creationId xmlns:p14="http://schemas.microsoft.com/office/powerpoint/2010/main" val="92838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AF2EF66E-41C8-454E-9BB3-7D6149FA768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8DBBB9A4-3BB0-4560-AC46-1E4200B75B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C0AE052B-F927-4267-A19D-8E91ED7641F2}"/>
              </a:ext>
            </a:extLst>
          </p:cNvPr>
          <p:cNvSpPr>
            <a:spLocks noGrp="1" noChangeArrowheads="1"/>
          </p:cNvSpPr>
          <p:nvPr>
            <p:ph type="sldNum" sz="quarter" idx="12"/>
          </p:nvPr>
        </p:nvSpPr>
        <p:spPr>
          <a:ln/>
        </p:spPr>
        <p:txBody>
          <a:bodyPr/>
          <a:lstStyle>
            <a:lvl1pPr>
              <a:defRPr/>
            </a:lvl1pPr>
          </a:lstStyle>
          <a:p>
            <a:fld id="{A73D3636-F33F-4646-A1EB-DD8E216DF34B}" type="slidenum">
              <a:rPr lang="en-US" altLang="en-US"/>
              <a:pPr/>
              <a:t>‹#›</a:t>
            </a:fld>
            <a:endParaRPr lang="en-US" altLang="en-US"/>
          </a:p>
        </p:txBody>
      </p:sp>
    </p:spTree>
    <p:extLst>
      <p:ext uri="{BB962C8B-B14F-4D97-AF65-F5344CB8AC3E}">
        <p14:creationId xmlns:p14="http://schemas.microsoft.com/office/powerpoint/2010/main" val="255366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033FBA70-0BE2-4EC8-97D0-1A2E861A8B2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5195CFCC-EBA7-4BF3-AE84-18813AD4B6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A68682EE-6B91-46AF-AB9A-3043FD56B368}"/>
              </a:ext>
            </a:extLst>
          </p:cNvPr>
          <p:cNvSpPr>
            <a:spLocks noGrp="1" noChangeArrowheads="1"/>
          </p:cNvSpPr>
          <p:nvPr>
            <p:ph type="sldNum" sz="quarter" idx="12"/>
          </p:nvPr>
        </p:nvSpPr>
        <p:spPr>
          <a:ln/>
        </p:spPr>
        <p:txBody>
          <a:bodyPr/>
          <a:lstStyle>
            <a:lvl1pPr>
              <a:defRPr/>
            </a:lvl1pPr>
          </a:lstStyle>
          <a:p>
            <a:fld id="{955F8160-58AA-40D1-A193-41FB4B3C2F82}" type="slidenum">
              <a:rPr lang="en-US" altLang="en-US"/>
              <a:pPr/>
              <a:t>‹#›</a:t>
            </a:fld>
            <a:endParaRPr lang="en-US" altLang="en-US"/>
          </a:p>
        </p:txBody>
      </p:sp>
    </p:spTree>
    <p:extLst>
      <p:ext uri="{BB962C8B-B14F-4D97-AF65-F5344CB8AC3E}">
        <p14:creationId xmlns:p14="http://schemas.microsoft.com/office/powerpoint/2010/main" val="329800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8A78D15-A81C-4AF3-95D6-5E91EAF643C3}"/>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B800FB01-7202-4809-BE75-B60A010A5A1B}"/>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A8A88740-B512-4F22-83E5-3012AF9338F5}"/>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37" name="Freeform 5">
                <a:extLst>
                  <a:ext uri="{FF2B5EF4-FFF2-40B4-BE49-F238E27FC236}">
                    <a16:creationId xmlns:a16="http://schemas.microsoft.com/office/drawing/2014/main" id="{D7EAB06F-ADC6-4948-9B91-899A5FDEED99}"/>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AU"/>
              </a:p>
            </p:txBody>
          </p:sp>
        </p:grpSp>
        <p:grpSp>
          <p:nvGrpSpPr>
            <p:cNvPr id="1033" name="Group 6">
              <a:extLst>
                <a:ext uri="{FF2B5EF4-FFF2-40B4-BE49-F238E27FC236}">
                  <a16:creationId xmlns:a16="http://schemas.microsoft.com/office/drawing/2014/main" id="{35FBAA5B-96A1-4FF9-A89F-8E7EFAC24F4B}"/>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F6A458E5-FCA6-49C0-A15D-F8084A40A435}"/>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35" name="AutoShape 8">
                <a:extLst>
                  <a:ext uri="{FF2B5EF4-FFF2-40B4-BE49-F238E27FC236}">
                    <a16:creationId xmlns:a16="http://schemas.microsoft.com/office/drawing/2014/main" id="{51740B88-5ACB-4D23-A921-4B6F2FD40F31}"/>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sp>
        <p:nvSpPr>
          <p:cNvPr id="1027" name="AutoShape 9">
            <a:extLst>
              <a:ext uri="{FF2B5EF4-FFF2-40B4-BE49-F238E27FC236}">
                <a16:creationId xmlns:a16="http://schemas.microsoft.com/office/drawing/2014/main" id="{68A51F85-C6B4-4AA0-AF4E-DA54D20718F1}"/>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D4615A34-E06B-4EC8-810B-4E0733D2FA65}"/>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299" name="Rectangle 11">
            <a:extLst>
              <a:ext uri="{FF2B5EF4-FFF2-40B4-BE49-F238E27FC236}">
                <a16:creationId xmlns:a16="http://schemas.microsoft.com/office/drawing/2014/main" id="{6E31B48E-15EF-4210-BD75-53D96C6470D6}"/>
              </a:ext>
            </a:extLst>
          </p:cNvPr>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latin typeface="Arial" charset="0"/>
                <a:cs typeface="Arial" charset="0"/>
              </a:defRPr>
            </a:lvl1pPr>
          </a:lstStyle>
          <a:p>
            <a:pPr>
              <a:defRPr/>
            </a:pPr>
            <a:endParaRPr lang="en-US"/>
          </a:p>
        </p:txBody>
      </p:sp>
      <p:sp>
        <p:nvSpPr>
          <p:cNvPr id="12300" name="Rectangle 12">
            <a:extLst>
              <a:ext uri="{FF2B5EF4-FFF2-40B4-BE49-F238E27FC236}">
                <a16:creationId xmlns:a16="http://schemas.microsoft.com/office/drawing/2014/main" id="{9112DCA7-E5D7-4496-8F7A-CF41329635A3}"/>
              </a:ext>
            </a:extLst>
          </p:cNvPr>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latin typeface="Arial" charset="0"/>
                <a:cs typeface="Arial" charset="0"/>
              </a:defRPr>
            </a:lvl1pPr>
          </a:lstStyle>
          <a:p>
            <a:pPr>
              <a:defRPr/>
            </a:pPr>
            <a:endParaRPr lang="en-US"/>
          </a:p>
        </p:txBody>
      </p:sp>
      <p:sp>
        <p:nvSpPr>
          <p:cNvPr id="12301" name="Rectangle 13">
            <a:extLst>
              <a:ext uri="{FF2B5EF4-FFF2-40B4-BE49-F238E27FC236}">
                <a16:creationId xmlns:a16="http://schemas.microsoft.com/office/drawing/2014/main" id="{C25E71D6-980A-47EC-8954-DC48EE6529DA}"/>
              </a:ext>
            </a:extLst>
          </p:cNvPr>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8069AA1E-E313-48B3-A64E-3D0A48EDFB6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0"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DA28AB74-F9E8-4851-B666-8D8F1E0459DD}"/>
              </a:ext>
            </a:extLst>
          </p:cNvPr>
          <p:cNvSpPr>
            <a:spLocks noGrp="1" noChangeArrowheads="1"/>
          </p:cNvSpPr>
          <p:nvPr>
            <p:ph type="ctrTitle"/>
          </p:nvPr>
        </p:nvSpPr>
        <p:spPr/>
        <p:txBody>
          <a:bodyPr/>
          <a:lstStyle/>
          <a:p>
            <a:pPr eaLnBrk="1" hangingPunct="1"/>
            <a:r>
              <a:rPr lang="en-US" altLang="en-US"/>
              <a:t>How To Use PowerPoint</a:t>
            </a:r>
            <a:br>
              <a:rPr lang="en-US" altLang="en-US"/>
            </a:br>
            <a:r>
              <a:rPr lang="en-US" altLang="en-US" sz="2400"/>
              <a:t>A Brief Introduction to Commonly Used Features</a:t>
            </a:r>
            <a:endParaRPr lang="en-US" altLang="en-US"/>
          </a:p>
        </p:txBody>
      </p:sp>
      <p:sp>
        <p:nvSpPr>
          <p:cNvPr id="3075" name="Rectangle 3">
            <a:extLst>
              <a:ext uri="{FF2B5EF4-FFF2-40B4-BE49-F238E27FC236}">
                <a16:creationId xmlns:a16="http://schemas.microsoft.com/office/drawing/2014/main" id="{619CD8DC-442C-45D1-A91A-60A1E4F55B94}"/>
              </a:ext>
            </a:extLst>
          </p:cNvPr>
          <p:cNvSpPr>
            <a:spLocks noGrp="1" noChangeArrowheads="1"/>
          </p:cNvSpPr>
          <p:nvPr>
            <p:ph type="subTitle" idx="1"/>
          </p:nvPr>
        </p:nvSpPr>
        <p:spPr/>
        <p:txBody>
          <a:bodyPr/>
          <a:lstStyle/>
          <a:p>
            <a:pPr eaLnBrk="1" hangingPunct="1"/>
            <a:r>
              <a:rPr lang="en-US" altLang="en-US"/>
              <a:t>By Ryan McKenzie</a:t>
            </a:r>
          </a:p>
        </p:txBody>
      </p:sp>
      <p:sp>
        <p:nvSpPr>
          <p:cNvPr id="3076" name="FlagCount" hidden="1">
            <a:hlinkClick r:id="rId2" action="ppaction://hlinkfile"/>
            <a:extLst>
              <a:ext uri="{FF2B5EF4-FFF2-40B4-BE49-F238E27FC236}">
                <a16:creationId xmlns:a16="http://schemas.microsoft.com/office/drawing/2014/main" id="{F19676ED-E982-4EBE-9BA6-A4229482681D}"/>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2585E599-E040-452A-B0A4-5937E3C6F8FD}"/>
              </a:ext>
            </a:extLst>
          </p:cNvPr>
          <p:cNvSpPr>
            <a:spLocks noGrp="1" noChangeArrowheads="1"/>
          </p:cNvSpPr>
          <p:nvPr>
            <p:ph type="title"/>
          </p:nvPr>
        </p:nvSpPr>
        <p:spPr/>
        <p:txBody>
          <a:bodyPr/>
          <a:lstStyle/>
          <a:p>
            <a:pPr eaLnBrk="1" hangingPunct="1"/>
            <a:r>
              <a:rPr lang="en-US" altLang="en-US"/>
              <a:t>Introduction</a:t>
            </a:r>
          </a:p>
        </p:txBody>
      </p:sp>
      <p:sp>
        <p:nvSpPr>
          <p:cNvPr id="4099" name="Text Box 4">
            <a:extLst>
              <a:ext uri="{FF2B5EF4-FFF2-40B4-BE49-F238E27FC236}">
                <a16:creationId xmlns:a16="http://schemas.microsoft.com/office/drawing/2014/main" id="{5AA9F830-B7FE-416C-91DA-1A0A1A56159C}"/>
              </a:ext>
            </a:extLst>
          </p:cNvPr>
          <p:cNvSpPr txBox="1">
            <a:spLocks noChangeArrowheads="1"/>
          </p:cNvSpPr>
          <p:nvPr/>
        </p:nvSpPr>
        <p:spPr bwMode="auto">
          <a:xfrm>
            <a:off x="990600" y="2438400"/>
            <a:ext cx="6629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	</a:t>
            </a:r>
            <a:r>
              <a:rPr lang="en-US" alt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4100" name="FlagCount" hidden="1">
            <a:hlinkClick r:id="rId2" action="ppaction://hlinkfile"/>
            <a:extLst>
              <a:ext uri="{FF2B5EF4-FFF2-40B4-BE49-F238E27FC236}">
                <a16:creationId xmlns:a16="http://schemas.microsoft.com/office/drawing/2014/main" id="{A53BF21C-611C-4BD5-8F16-060AAAB0A51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a:extLst>
              <a:ext uri="{FF2B5EF4-FFF2-40B4-BE49-F238E27FC236}">
                <a16:creationId xmlns:a16="http://schemas.microsoft.com/office/drawing/2014/main" id="{92D43DCC-2563-46C0-85B1-8A4F362C60DE}"/>
              </a:ext>
            </a:extLst>
          </p:cNvPr>
          <p:cNvSpPr>
            <a:spLocks noGrp="1" noChangeArrowheads="1"/>
          </p:cNvSpPr>
          <p:nvPr>
            <p:ph type="title"/>
          </p:nvPr>
        </p:nvSpPr>
        <p:spPr/>
        <p:txBody>
          <a:bodyPr/>
          <a:lstStyle/>
          <a:p>
            <a:pPr eaLnBrk="1" hangingPunct="1"/>
            <a:r>
              <a:rPr lang="en-US" altLang="en-US"/>
              <a:t>What Will be Demonstrated</a:t>
            </a:r>
          </a:p>
        </p:txBody>
      </p:sp>
      <p:sp>
        <p:nvSpPr>
          <p:cNvPr id="5123" name="Rectangle 3">
            <a:extLst>
              <a:ext uri="{FF2B5EF4-FFF2-40B4-BE49-F238E27FC236}">
                <a16:creationId xmlns:a16="http://schemas.microsoft.com/office/drawing/2014/main" id="{487EBDD6-81C7-4E1A-B056-4FCF6F6AA0CA}"/>
              </a:ext>
            </a:extLst>
          </p:cNvPr>
          <p:cNvSpPr>
            <a:spLocks noGrp="1" noChangeArrowheads="1"/>
          </p:cNvSpPr>
          <p:nvPr>
            <p:ph type="body" idx="1"/>
          </p:nvPr>
        </p:nvSpPr>
        <p:spPr>
          <a:xfrm>
            <a:off x="1219200" y="2362200"/>
            <a:ext cx="8229600" cy="5105400"/>
          </a:xfrm>
        </p:spPr>
        <p:txBody>
          <a:bodyPr/>
          <a:lstStyle/>
          <a:p>
            <a:pPr eaLnBrk="1" hangingPunct="1"/>
            <a:r>
              <a:rPr lang="en-US" altLang="en-US" sz="2000"/>
              <a:t>Adding Slides to a Presentation</a:t>
            </a:r>
          </a:p>
          <a:p>
            <a:pPr eaLnBrk="1" hangingPunct="1"/>
            <a:r>
              <a:rPr lang="en-US" altLang="en-US" sz="2000"/>
              <a:t>Using a Uniform Appearance/Motif</a:t>
            </a:r>
          </a:p>
          <a:p>
            <a:pPr eaLnBrk="1" hangingPunct="1"/>
            <a:r>
              <a:rPr lang="en-US" altLang="en-US" sz="2000"/>
              <a:t>How to Vary Slide Layout and Text (font, size, color)</a:t>
            </a:r>
          </a:p>
          <a:p>
            <a:pPr eaLnBrk="1" hangingPunct="1"/>
            <a:r>
              <a:rPr lang="en-US" altLang="en-US" sz="2000"/>
              <a:t>Using Graphics from ClipArt or a File</a:t>
            </a:r>
          </a:p>
          <a:p>
            <a:pPr eaLnBrk="1" hangingPunct="1"/>
            <a:r>
              <a:rPr lang="en-US" altLang="en-US" sz="2000"/>
              <a:t>Using Animated Text (Timed and Manual)</a:t>
            </a:r>
          </a:p>
          <a:p>
            <a:pPr eaLnBrk="1" hangingPunct="1"/>
            <a:r>
              <a:rPr lang="en-US" altLang="en-US" sz="2000"/>
              <a:t>Applying Slide Transitions</a:t>
            </a:r>
          </a:p>
          <a:p>
            <a:pPr eaLnBrk="1" hangingPunct="1"/>
            <a:r>
              <a:rPr lang="en-US" altLang="en-US" sz="2000"/>
              <a:t>Adding Sound (From a File or the Gallery)</a:t>
            </a:r>
          </a:p>
          <a:p>
            <a:pPr eaLnBrk="1" hangingPunct="1"/>
            <a:r>
              <a:rPr lang="en-US" altLang="en-US" sz="2000"/>
              <a:t>Using AutoShapes</a:t>
            </a:r>
          </a:p>
          <a:p>
            <a:pPr eaLnBrk="1" hangingPunct="1"/>
            <a:r>
              <a:rPr lang="en-US" altLang="en-US" sz="2000"/>
              <a:t>Adding Videos and Animation</a:t>
            </a:r>
          </a:p>
          <a:p>
            <a:pPr eaLnBrk="1" hangingPunct="1"/>
            <a:r>
              <a:rPr lang="en-US" altLang="en-US" sz="2000"/>
              <a:t>Placing Action Buttons for Nonlinear Slide Selection</a:t>
            </a:r>
          </a:p>
          <a:p>
            <a:pPr eaLnBrk="1" hangingPunct="1"/>
            <a:r>
              <a:rPr lang="en-US" altLang="en-US" sz="2000"/>
              <a:t>Linking to Web Content or Email Addresses</a:t>
            </a:r>
          </a:p>
        </p:txBody>
      </p:sp>
      <p:sp>
        <p:nvSpPr>
          <p:cNvPr id="5124" name="FlagCount" hidden="1">
            <a:hlinkClick r:id="rId2" action="ppaction://hlinkfile"/>
            <a:extLst>
              <a:ext uri="{FF2B5EF4-FFF2-40B4-BE49-F238E27FC236}">
                <a16:creationId xmlns:a16="http://schemas.microsoft.com/office/drawing/2014/main" id="{B4B1D19F-16CA-4A4C-BBDD-1E5F0B1224EE}"/>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FBF516A5-6A13-49EE-A741-242C38687483}"/>
              </a:ext>
            </a:extLst>
          </p:cNvPr>
          <p:cNvSpPr>
            <a:spLocks noGrp="1" noChangeArrowheads="1"/>
          </p:cNvSpPr>
          <p:nvPr>
            <p:ph type="title"/>
          </p:nvPr>
        </p:nvSpPr>
        <p:spPr/>
        <p:txBody>
          <a:bodyPr/>
          <a:lstStyle/>
          <a:p>
            <a:pPr eaLnBrk="1" hangingPunct="1"/>
            <a:r>
              <a:rPr lang="en-US" altLang="en-US"/>
              <a:t>Adding/Formatting Slides</a:t>
            </a:r>
          </a:p>
        </p:txBody>
      </p:sp>
      <p:sp>
        <p:nvSpPr>
          <p:cNvPr id="6147" name="Rectangle 3">
            <a:extLst>
              <a:ext uri="{FF2B5EF4-FFF2-40B4-BE49-F238E27FC236}">
                <a16:creationId xmlns:a16="http://schemas.microsoft.com/office/drawing/2014/main" id="{2AAF8B06-B4F5-4C83-A7AF-D74C11BED54F}"/>
              </a:ext>
            </a:extLst>
          </p:cNvPr>
          <p:cNvSpPr>
            <a:spLocks noGrp="1" noChangeArrowheads="1"/>
          </p:cNvSpPr>
          <p:nvPr>
            <p:ph type="body" idx="1"/>
          </p:nvPr>
        </p:nvSpPr>
        <p:spPr/>
        <p:txBody>
          <a:bodyPr/>
          <a:lstStyle/>
          <a:p>
            <a:pPr eaLnBrk="1" hangingPunct="1"/>
            <a:r>
              <a:rPr lang="en-US" altLang="en-US"/>
              <a:t>Right-Click the Timeline to the left </a:t>
            </a:r>
            <a:r>
              <a:rPr lang="en-US" altLang="en-US">
                <a:sym typeface="Wingdings" panose="05000000000000000000" pitchFamily="2" charset="2"/>
              </a:rPr>
              <a:t> and go to “New Slide”</a:t>
            </a:r>
          </a:p>
          <a:p>
            <a:pPr eaLnBrk="1" hangingPunct="1"/>
            <a:r>
              <a:rPr lang="en-US" altLang="en-US">
                <a:sym typeface="Wingdings" panose="05000000000000000000" pitchFamily="2" charset="2"/>
              </a:rPr>
              <a:t>OR go to “Insert” and select “New Slide”</a:t>
            </a:r>
          </a:p>
          <a:p>
            <a:pPr eaLnBrk="1" hangingPunct="1"/>
            <a:endParaRPr lang="en-US" altLang="en-US">
              <a:sym typeface="Wingdings" panose="05000000000000000000" pitchFamily="2" charset="2"/>
            </a:endParaRPr>
          </a:p>
          <a:p>
            <a:pPr eaLnBrk="1" hangingPunct="1"/>
            <a:endParaRPr lang="en-US" altLang="en-US">
              <a:sym typeface="Wingdings" panose="05000000000000000000" pitchFamily="2" charset="2"/>
            </a:endParaRPr>
          </a:p>
          <a:p>
            <a:pPr eaLnBrk="1" hangingPunct="1"/>
            <a:r>
              <a:rPr lang="en-US" altLang="en-US">
                <a:sym typeface="Wingdings" panose="05000000000000000000" pitchFamily="2" charset="2"/>
              </a:rPr>
              <a:t>Open the “Layout” tab to the right  to change the format of a slide</a:t>
            </a:r>
          </a:p>
        </p:txBody>
      </p:sp>
      <p:sp>
        <p:nvSpPr>
          <p:cNvPr id="6148" name="FlagCount" hidden="1">
            <a:hlinkClick r:id="rId2" action="ppaction://hlinkfile"/>
            <a:extLst>
              <a:ext uri="{FF2B5EF4-FFF2-40B4-BE49-F238E27FC236}">
                <a16:creationId xmlns:a16="http://schemas.microsoft.com/office/drawing/2014/main" id="{EF711E79-F38D-44B0-9CEA-00365EB67544}"/>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61B3C038-FEAE-4DE3-B6E4-7E2EF3CD1303}"/>
              </a:ext>
            </a:extLst>
          </p:cNvPr>
          <p:cNvSpPr>
            <a:spLocks noGrp="1" noChangeArrowheads="1"/>
          </p:cNvSpPr>
          <p:nvPr>
            <p:ph type="title"/>
          </p:nvPr>
        </p:nvSpPr>
        <p:spPr/>
        <p:txBody>
          <a:bodyPr/>
          <a:lstStyle/>
          <a:p>
            <a:pPr eaLnBrk="1" hangingPunct="1"/>
            <a:r>
              <a:rPr lang="en-US" altLang="en-US"/>
              <a:t>Appearance/Motif</a:t>
            </a:r>
          </a:p>
        </p:txBody>
      </p:sp>
      <p:sp>
        <p:nvSpPr>
          <p:cNvPr id="7171" name="Rectangle 3">
            <a:extLst>
              <a:ext uri="{FF2B5EF4-FFF2-40B4-BE49-F238E27FC236}">
                <a16:creationId xmlns:a16="http://schemas.microsoft.com/office/drawing/2014/main" id="{D742BEEA-4EBD-4D51-85A0-6CED0A865DE5}"/>
              </a:ext>
            </a:extLst>
          </p:cNvPr>
          <p:cNvSpPr>
            <a:spLocks noGrp="1" noChangeArrowheads="1"/>
          </p:cNvSpPr>
          <p:nvPr>
            <p:ph type="body" idx="1"/>
          </p:nvPr>
        </p:nvSpPr>
        <p:spPr/>
        <p:txBody>
          <a:bodyPr/>
          <a:lstStyle/>
          <a:p>
            <a:pPr eaLnBrk="1" hangingPunct="1"/>
            <a:r>
              <a:rPr lang="en-US" altLang="en-US"/>
              <a:t>You can Apply a Motif by Opening the “Design” tab on the right </a:t>
            </a:r>
            <a:r>
              <a:rPr lang="en-US" altLang="en-US">
                <a:sym typeface="Wingdings" panose="05000000000000000000" pitchFamily="2" charset="2"/>
              </a:rPr>
              <a:t></a:t>
            </a:r>
          </a:p>
          <a:p>
            <a:pPr lvl="1" eaLnBrk="1" hangingPunct="1"/>
            <a:r>
              <a:rPr lang="en-US" altLang="en-US"/>
              <a:t>Then Click on the Desired Motif to apply it to all slides</a:t>
            </a:r>
          </a:p>
          <a:p>
            <a:pPr lvl="1" eaLnBrk="1" hangingPunct="1"/>
            <a:r>
              <a:rPr lang="en-US" altLang="en-US"/>
              <a:t>Click on the small drop down if you wish to apply the motif to only the current slide</a:t>
            </a:r>
          </a:p>
          <a:p>
            <a:pPr lvl="1" eaLnBrk="1" hangingPunct="1"/>
            <a:endParaRPr lang="en-US" altLang="en-US"/>
          </a:p>
        </p:txBody>
      </p:sp>
      <p:sp>
        <p:nvSpPr>
          <p:cNvPr id="7172" name="FlagCount" hidden="1">
            <a:hlinkClick r:id="rId2" action="ppaction://hlinkfile"/>
            <a:extLst>
              <a:ext uri="{FF2B5EF4-FFF2-40B4-BE49-F238E27FC236}">
                <a16:creationId xmlns:a16="http://schemas.microsoft.com/office/drawing/2014/main" id="{79A1AF9A-304D-4ACC-B0FB-F19E93CAC28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4">
            <a:extLst>
              <a:ext uri="{FF2B5EF4-FFF2-40B4-BE49-F238E27FC236}">
                <a16:creationId xmlns:a16="http://schemas.microsoft.com/office/drawing/2014/main" id="{C624F1B5-AD28-4E0F-92AB-1E4A62D8ADA0}"/>
              </a:ext>
            </a:extLst>
          </p:cNvPr>
          <p:cNvSpPr>
            <a:spLocks noGrp="1" noChangeArrowheads="1"/>
          </p:cNvSpPr>
          <p:nvPr>
            <p:ph type="title"/>
          </p:nvPr>
        </p:nvSpPr>
        <p:spPr/>
        <p:txBody>
          <a:bodyPr/>
          <a:lstStyle/>
          <a:p>
            <a:pPr eaLnBrk="1" hangingPunct="1"/>
            <a:r>
              <a:rPr lang="en-US" altLang="en-US"/>
              <a:t>Variation in Layout and Text</a:t>
            </a:r>
          </a:p>
        </p:txBody>
      </p:sp>
      <p:sp>
        <p:nvSpPr>
          <p:cNvPr id="8195" name="Rectangle 5">
            <a:extLst>
              <a:ext uri="{FF2B5EF4-FFF2-40B4-BE49-F238E27FC236}">
                <a16:creationId xmlns:a16="http://schemas.microsoft.com/office/drawing/2014/main" id="{5103C966-B80F-4EAF-9941-9C04CF3C001A}"/>
              </a:ext>
            </a:extLst>
          </p:cNvPr>
          <p:cNvSpPr>
            <a:spLocks noGrp="1" noChangeArrowheads="1"/>
          </p:cNvSpPr>
          <p:nvPr>
            <p:ph type="body" sz="half" idx="1"/>
          </p:nvPr>
        </p:nvSpPr>
        <p:spPr/>
        <p:txBody>
          <a:bodyPr/>
          <a:lstStyle/>
          <a:p>
            <a:pPr eaLnBrk="1" hangingPunct="1"/>
            <a:r>
              <a:rPr lang="en-US" altLang="en-US" sz="2400"/>
              <a:t>To Select a New Slide Layout, Open the “Layout” Tab to the right </a:t>
            </a:r>
            <a:r>
              <a:rPr lang="en-US" altLang="en-US" sz="2400">
                <a:sym typeface="Wingdings" panose="05000000000000000000" pitchFamily="2" charset="2"/>
              </a:rPr>
              <a:t></a:t>
            </a:r>
          </a:p>
          <a:p>
            <a:pPr eaLnBrk="1" hangingPunct="1"/>
            <a:endParaRPr lang="en-US" altLang="en-US" sz="2400">
              <a:sym typeface="Wingdings" panose="05000000000000000000" pitchFamily="2" charset="2"/>
            </a:endParaRPr>
          </a:p>
          <a:p>
            <a:pPr eaLnBrk="1" hangingPunct="1"/>
            <a:endParaRPr lang="en-US" altLang="en-US" sz="2400">
              <a:sym typeface="Wingdings" panose="05000000000000000000" pitchFamily="2" charset="2"/>
            </a:endParaRPr>
          </a:p>
          <a:p>
            <a:pPr eaLnBrk="1" hangingPunct="1"/>
            <a:r>
              <a:rPr lang="en-US" altLang="en-US" sz="2400">
                <a:sym typeface="Wingdings" panose="05000000000000000000" pitchFamily="2" charset="2"/>
              </a:rPr>
              <a:t>You can Use the Font </a:t>
            </a:r>
            <a:r>
              <a:rPr lang="en-US" altLang="en-US" sz="2400">
                <a:solidFill>
                  <a:srgbClr val="FF3300"/>
                </a:solidFill>
                <a:sym typeface="Wingdings" panose="05000000000000000000" pitchFamily="2" charset="2"/>
              </a:rPr>
              <a:t>Color </a:t>
            </a:r>
            <a:r>
              <a:rPr lang="en-US" altLang="en-US" sz="2400">
                <a:sym typeface="Wingdings" panose="05000000000000000000" pitchFamily="2" charset="2"/>
              </a:rPr>
              <a:t>drop down menu to change the text color </a:t>
            </a:r>
            <a:endParaRPr lang="en-US" altLang="en-US" sz="2400"/>
          </a:p>
        </p:txBody>
      </p:sp>
      <p:sp>
        <p:nvSpPr>
          <p:cNvPr id="8196" name="Rectangle 6">
            <a:extLst>
              <a:ext uri="{FF2B5EF4-FFF2-40B4-BE49-F238E27FC236}">
                <a16:creationId xmlns:a16="http://schemas.microsoft.com/office/drawing/2014/main" id="{17D25A36-136A-474E-870B-F5F1B4155D4F}"/>
              </a:ext>
            </a:extLst>
          </p:cNvPr>
          <p:cNvSpPr>
            <a:spLocks noGrp="1" noChangeArrowheads="1"/>
          </p:cNvSpPr>
          <p:nvPr>
            <p:ph type="body" sz="half" idx="2"/>
          </p:nvPr>
        </p:nvSpPr>
        <p:spPr/>
        <p:txBody>
          <a:bodyPr/>
          <a:lstStyle/>
          <a:p>
            <a:pPr eaLnBrk="1" hangingPunct="1"/>
            <a:endParaRPr lang="en-US" altLang="en-US" sz="2400"/>
          </a:p>
          <a:p>
            <a:pPr eaLnBrk="1" hangingPunct="1"/>
            <a:endParaRPr lang="en-US" altLang="en-US" sz="2400"/>
          </a:p>
          <a:p>
            <a:pPr eaLnBrk="1" hangingPunct="1"/>
            <a:r>
              <a:rPr lang="en-US" altLang="en-US" sz="2400"/>
              <a:t>Use the Drop Down </a:t>
            </a:r>
            <a:r>
              <a:rPr lang="en-US" altLang="en-US" sz="2400">
                <a:latin typeface="BankGothic Lt BT" pitchFamily="34" charset="0"/>
              </a:rPr>
              <a:t>Font</a:t>
            </a:r>
            <a:r>
              <a:rPr lang="en-US" altLang="en-US" sz="2400"/>
              <a:t> and </a:t>
            </a:r>
            <a:r>
              <a:rPr lang="en-US" altLang="en-US" sz="4000"/>
              <a:t>Size</a:t>
            </a:r>
            <a:r>
              <a:rPr lang="en-US" altLang="en-US" sz="2400"/>
              <a:t> menus above to vary the text</a:t>
            </a:r>
          </a:p>
        </p:txBody>
      </p:sp>
      <p:sp>
        <p:nvSpPr>
          <p:cNvPr id="8197" name="FlagCount" hidden="1">
            <a:hlinkClick r:id="rId2" action="ppaction://hlinkfile"/>
            <a:extLst>
              <a:ext uri="{FF2B5EF4-FFF2-40B4-BE49-F238E27FC236}">
                <a16:creationId xmlns:a16="http://schemas.microsoft.com/office/drawing/2014/main" id="{54A756F9-EDCD-4C34-A314-F9C28726AE9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361</TotalTime>
  <Words>236</Words>
  <Application>Microsoft Office PowerPoint</Application>
  <PresentationFormat>On-screen Show (4:3)</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Wingdings</vt:lpstr>
      <vt:lpstr>Calibri</vt:lpstr>
      <vt:lpstr>Times New Roman</vt:lpstr>
      <vt:lpstr>Tahoma</vt:lpstr>
      <vt:lpstr>BankGothic Lt BT</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vector>
  </TitlesOfParts>
  <Company>University of Kentucky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PowerPoint FIle</dc:title>
  <dc:creator>user</dc:creator>
  <cp:lastModifiedBy>Michael McLean</cp:lastModifiedBy>
  <cp:revision>17</cp:revision>
  <dcterms:created xsi:type="dcterms:W3CDTF">2005-02-10T21:18:44Z</dcterms:created>
  <dcterms:modified xsi:type="dcterms:W3CDTF">2018-02-26T04:24:05Z</dcterms:modified>
</cp:coreProperties>
</file>