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61B4BA-279F-452C-AF78-9F1F6021E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6E1DA6F-51F8-4849-8792-03C57E204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C4E65C7-F8C8-4FAF-8AFD-F41DB95F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7E5D-AFD2-403F-B18C-B1A965BB12EC}" type="datetimeFigureOut">
              <a:rPr lang="hu-HU" smtClean="0"/>
              <a:t>2019.06.06.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57253AE-58F1-4652-931F-7DB47DE97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12B31B-AC67-46F3-BFCF-7E9297A1F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93953-824A-4937-9292-EC06ACC50E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599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E791FA-2F59-44B2-BE2F-A7F19710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88343BF-D895-4178-9B49-AA81F3463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3EFAA8D-2DCD-490D-BAA0-3DD7528A2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7E5D-AFD2-403F-B18C-B1A965BB12EC}" type="datetimeFigureOut">
              <a:rPr lang="hu-HU" smtClean="0"/>
              <a:t>2019.06.06.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A8249F5-7CC6-4128-BF20-479140D9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3F81E1-3C94-473F-A2ED-C8A5BBE1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93953-824A-4937-9292-EC06ACC50E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501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796CB24A-C9EB-417F-A8AD-17BEFFA07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F658E5F-3136-4A62-98C7-130EAC754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A58808E-CA08-4A6E-969F-B454DB19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7E5D-AFD2-403F-B18C-B1A965BB12EC}" type="datetimeFigureOut">
              <a:rPr lang="hu-HU" smtClean="0"/>
              <a:t>2019.06.06.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98602EE-CB69-4B2D-AA4F-4A847A788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460D3AC-31AF-4A41-AB52-89058B1C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93953-824A-4937-9292-EC06ACC50E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994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1B7038-CE6D-47C1-860D-C96F5BCE4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43D29FC-7997-4D57-A4CB-DAB2ECED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66DADBB-BA28-454C-8759-926E1195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7E5D-AFD2-403F-B18C-B1A965BB12EC}" type="datetimeFigureOut">
              <a:rPr lang="hu-HU" smtClean="0"/>
              <a:t>2019.06.06.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1C64F51-B653-425F-9BFE-2AB88D90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8BB19EA-CF43-44B6-BC8F-55668C65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93953-824A-4937-9292-EC06ACC50E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524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B91115-1DFD-4E11-85E9-D7FEB28C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0273C01-EF5B-4D24-A68E-A59A6B744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F1CC961-3C8F-45EA-A988-30EAA1C7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7E5D-AFD2-403F-B18C-B1A965BB12EC}" type="datetimeFigureOut">
              <a:rPr lang="hu-HU" smtClean="0"/>
              <a:t>2019.06.06.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85CB08A-3B37-4BE0-AF4E-E4022CC0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7471541-1534-4245-BB87-D53917F2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93953-824A-4937-9292-EC06ACC50E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306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B3D5C7-E544-4235-B5B2-431B93C0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3B52A0-78F4-41E2-B1F8-DBE18AC33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72DA4CB-D758-4766-A629-9E1DC1D0F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A1910CC-5F4F-4584-9E43-9567F988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7E5D-AFD2-403F-B18C-B1A965BB12EC}" type="datetimeFigureOut">
              <a:rPr lang="hu-HU" smtClean="0"/>
              <a:t>2019.06.06.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D184322-99B5-434B-BB4B-71D480FC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4E4CD29-49D9-4C33-8F21-201A597C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93953-824A-4937-9292-EC06ACC50E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820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1664E4-B85C-44EE-9D27-D38E28A3E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825FBF6-70DC-4CAD-8BF6-57BA89AD5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764EB49-A04E-45B9-9A47-EB92804AB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08CBE13-1527-4995-85F2-08071BB88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E78664C-47F4-45CB-92EA-F11670CD6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20DEC4D-5D32-4FD9-B0CC-4A9B1F59D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7E5D-AFD2-403F-B18C-B1A965BB12EC}" type="datetimeFigureOut">
              <a:rPr lang="hu-HU" smtClean="0"/>
              <a:t>2019.06.06.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05B110B-F533-48CD-A25C-76994E60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C8138C4-84DC-4A43-80F3-9F306464F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93953-824A-4937-9292-EC06ACC50E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214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D8A410-2F09-46A4-BB0F-42DFDA6BD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713B6DB-9AFB-42AA-AE54-0224CED4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7E5D-AFD2-403F-B18C-B1A965BB12EC}" type="datetimeFigureOut">
              <a:rPr lang="hu-HU" smtClean="0"/>
              <a:t>2019.06.06.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9F79E80-4AA1-415E-A666-7D85F15E3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0F6A1E6-CE95-47DA-ADC9-E1D5101D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93953-824A-4937-9292-EC06ACC50E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896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CAEE96B-6C9F-49AD-8464-4A5809B4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7E5D-AFD2-403F-B18C-B1A965BB12EC}" type="datetimeFigureOut">
              <a:rPr lang="hu-HU" smtClean="0"/>
              <a:t>2019.06.06.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FC416E6A-50D1-4398-8356-1A1E3A34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CCBCB98-6C5E-46CB-84DB-DE923B3C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93953-824A-4937-9292-EC06ACC50E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622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6BF09A-E2E0-4CCB-8A0F-AD23FEED6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71A392-B7D3-490C-828A-52F007CE8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C12A78D-C8FA-40FE-8ECB-33C598F57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DAE8409-3E5B-48FE-8C0C-A96E3F4D4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7E5D-AFD2-403F-B18C-B1A965BB12EC}" type="datetimeFigureOut">
              <a:rPr lang="hu-HU" smtClean="0"/>
              <a:t>2019.06.06.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07E74DC-9EE7-4730-9E1F-0CCB11878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A826B2D-F3CF-4646-A226-CA950CA9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93953-824A-4937-9292-EC06ACC50E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822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AEA61F-4BE9-4215-9841-E5B60EFE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97B3261-26BE-4B12-A701-6DD05101E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D8A13BD-EEA2-4E4F-87BA-F8CB78D34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05575CC-C8FA-4601-B286-D20AC910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7E5D-AFD2-403F-B18C-B1A965BB12EC}" type="datetimeFigureOut">
              <a:rPr lang="hu-HU" smtClean="0"/>
              <a:t>2019.06.06.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6A25962-41B0-4B22-817D-975D016C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C395EFC-893F-45D4-AC3F-E5913A06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93953-824A-4937-9292-EC06ACC50E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086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BA19ACD-75CC-4B4D-BFCB-84E7CB53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7A9D133-3423-4D27-80DD-77466E39B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546D08A-AC09-42FD-89EB-BAE1C4769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47E5D-AFD2-403F-B18C-B1A965BB12EC}" type="datetimeFigureOut">
              <a:rPr lang="hu-HU" smtClean="0"/>
              <a:t>2019.06.06.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F98BF18-ACE0-4213-8AA7-FBAFF0F09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8058131-9A34-4735-BB2F-1192A2D22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93953-824A-4937-9292-EC06ACC50E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14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213F7193-1291-488B-A1A7-5D26BE7077D8}"/>
              </a:ext>
            </a:extLst>
          </p:cNvPr>
          <p:cNvSpPr txBox="1"/>
          <p:nvPr/>
        </p:nvSpPr>
        <p:spPr>
          <a:xfrm>
            <a:off x="5717936" y="2160501"/>
            <a:ext cx="1402672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dirty="0"/>
              <a:t>OFF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575132D-33C1-4E40-8700-26844FECFA80}"/>
              </a:ext>
            </a:extLst>
          </p:cNvPr>
          <p:cNvSpPr txBox="1"/>
          <p:nvPr/>
        </p:nvSpPr>
        <p:spPr>
          <a:xfrm>
            <a:off x="5717936" y="3175178"/>
            <a:ext cx="1402672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dirty="0"/>
              <a:t>ON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C17C7D5-05B3-43AF-B629-F327EE0FB815}"/>
              </a:ext>
            </a:extLst>
          </p:cNvPr>
          <p:cNvSpPr txBox="1"/>
          <p:nvPr/>
        </p:nvSpPr>
        <p:spPr>
          <a:xfrm>
            <a:off x="5717936" y="4189426"/>
            <a:ext cx="1402672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dirty="0"/>
              <a:t>LIMIT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1269B05-A322-4EB3-A9FC-531BAB4CB713}"/>
              </a:ext>
            </a:extLst>
          </p:cNvPr>
          <p:cNvSpPr txBox="1"/>
          <p:nvPr/>
        </p:nvSpPr>
        <p:spPr>
          <a:xfrm>
            <a:off x="5717936" y="5203674"/>
            <a:ext cx="1402672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dirty="0"/>
              <a:t>DISABLE</a:t>
            </a:r>
          </a:p>
        </p:txBody>
      </p:sp>
      <p:cxnSp>
        <p:nvCxnSpPr>
          <p:cNvPr id="7" name="Összekötő: szögletes 6">
            <a:extLst>
              <a:ext uri="{FF2B5EF4-FFF2-40B4-BE49-F238E27FC236}">
                <a16:creationId xmlns:a16="http://schemas.microsoft.com/office/drawing/2014/main" id="{7DE33718-FE51-4AC7-855A-FBA55E8D62C3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H="1">
            <a:off x="5717936" y="2444590"/>
            <a:ext cx="12700" cy="915255"/>
          </a:xfrm>
          <a:prstGeom prst="bentConnector4">
            <a:avLst>
              <a:gd name="adj1" fmla="val -10887378"/>
              <a:gd name="adj2" fmla="val 10082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Összekötő: szögletes 9">
            <a:extLst>
              <a:ext uri="{FF2B5EF4-FFF2-40B4-BE49-F238E27FC236}">
                <a16:creationId xmlns:a16="http://schemas.microsoft.com/office/drawing/2014/main" id="{09694E4D-30BA-45C8-B8DA-27D28C99F203}"/>
              </a:ext>
            </a:extLst>
          </p:cNvPr>
          <p:cNvCxnSpPr>
            <a:cxnSpLocks/>
            <a:stCxn id="4" idx="1"/>
            <a:endCxn id="2" idx="1"/>
          </p:cNvCxnSpPr>
          <p:nvPr/>
        </p:nvCxnSpPr>
        <p:spPr>
          <a:xfrm rot="10800000">
            <a:off x="5717936" y="2345168"/>
            <a:ext cx="12700" cy="2028925"/>
          </a:xfrm>
          <a:prstGeom prst="bentConnector3">
            <a:avLst>
              <a:gd name="adj1" fmla="val 1452232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Összekötő: szögletes 23">
            <a:extLst>
              <a:ext uri="{FF2B5EF4-FFF2-40B4-BE49-F238E27FC236}">
                <a16:creationId xmlns:a16="http://schemas.microsoft.com/office/drawing/2014/main" id="{0492FE3B-062A-4FDC-8444-FC213E3731E7}"/>
              </a:ext>
            </a:extLst>
          </p:cNvPr>
          <p:cNvCxnSpPr>
            <a:stCxn id="5" idx="1"/>
          </p:cNvCxnSpPr>
          <p:nvPr/>
        </p:nvCxnSpPr>
        <p:spPr>
          <a:xfrm rot="10800000" flipH="1">
            <a:off x="5717936" y="2222646"/>
            <a:ext cx="12700" cy="3165695"/>
          </a:xfrm>
          <a:prstGeom prst="bentConnector4">
            <a:avLst>
              <a:gd name="adj1" fmla="val -18227181"/>
              <a:gd name="adj2" fmla="val 10003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Összekötő: szögletes 47">
            <a:extLst>
              <a:ext uri="{FF2B5EF4-FFF2-40B4-BE49-F238E27FC236}">
                <a16:creationId xmlns:a16="http://schemas.microsoft.com/office/drawing/2014/main" id="{5FF29697-A9F6-42B5-BA21-0A6FB23872EE}"/>
              </a:ext>
            </a:extLst>
          </p:cNvPr>
          <p:cNvCxnSpPr>
            <a:cxnSpLocks/>
          </p:cNvCxnSpPr>
          <p:nvPr/>
        </p:nvCxnSpPr>
        <p:spPr>
          <a:xfrm rot="16200000" flipV="1">
            <a:off x="5281568" y="3858353"/>
            <a:ext cx="879080" cy="6354"/>
          </a:xfrm>
          <a:prstGeom prst="bentConnector4">
            <a:avLst>
              <a:gd name="adj1" fmla="val 4150"/>
              <a:gd name="adj2" fmla="val 1347798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Összekötő: szögletes 63">
            <a:extLst>
              <a:ext uri="{FF2B5EF4-FFF2-40B4-BE49-F238E27FC236}">
                <a16:creationId xmlns:a16="http://schemas.microsoft.com/office/drawing/2014/main" id="{8CD40715-E6D9-486A-9AED-A261AB11C31E}"/>
              </a:ext>
            </a:extLst>
          </p:cNvPr>
          <p:cNvCxnSpPr>
            <a:cxnSpLocks/>
          </p:cNvCxnSpPr>
          <p:nvPr/>
        </p:nvCxnSpPr>
        <p:spPr>
          <a:xfrm rot="5400000" flipV="1">
            <a:off x="6690599" y="3858353"/>
            <a:ext cx="879080" cy="6354"/>
          </a:xfrm>
          <a:prstGeom prst="bentConnector4">
            <a:avLst>
              <a:gd name="adj1" fmla="val 4150"/>
              <a:gd name="adj2" fmla="val 747011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Összekötő: szögletes 64">
            <a:extLst>
              <a:ext uri="{FF2B5EF4-FFF2-40B4-BE49-F238E27FC236}">
                <a16:creationId xmlns:a16="http://schemas.microsoft.com/office/drawing/2014/main" id="{9CC6FC91-EC5C-40C1-8AC4-B88725A9586A}"/>
              </a:ext>
            </a:extLst>
          </p:cNvPr>
          <p:cNvCxnSpPr>
            <a:cxnSpLocks/>
          </p:cNvCxnSpPr>
          <p:nvPr/>
        </p:nvCxnSpPr>
        <p:spPr>
          <a:xfrm rot="5400000" flipV="1">
            <a:off x="6684245" y="2826419"/>
            <a:ext cx="879080" cy="6354"/>
          </a:xfrm>
          <a:prstGeom prst="bentConnector4">
            <a:avLst>
              <a:gd name="adj1" fmla="val 4150"/>
              <a:gd name="adj2" fmla="val 747011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Összekötő: szögletes 65">
            <a:extLst>
              <a:ext uri="{FF2B5EF4-FFF2-40B4-BE49-F238E27FC236}">
                <a16:creationId xmlns:a16="http://schemas.microsoft.com/office/drawing/2014/main" id="{1D3ED9F6-D21E-402F-9971-D0B21BA3E647}"/>
              </a:ext>
            </a:extLst>
          </p:cNvPr>
          <p:cNvCxnSpPr>
            <a:cxnSpLocks/>
          </p:cNvCxnSpPr>
          <p:nvPr/>
        </p:nvCxnSpPr>
        <p:spPr>
          <a:xfrm rot="5400000" flipV="1">
            <a:off x="6696953" y="4862890"/>
            <a:ext cx="879080" cy="6354"/>
          </a:xfrm>
          <a:prstGeom prst="bentConnector4">
            <a:avLst>
              <a:gd name="adj1" fmla="val 4150"/>
              <a:gd name="adj2" fmla="val 747011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Szövegdoboz 66">
            <a:extLst>
              <a:ext uri="{FF2B5EF4-FFF2-40B4-BE49-F238E27FC236}">
                <a16:creationId xmlns:a16="http://schemas.microsoft.com/office/drawing/2014/main" id="{20A059C9-79DE-47B7-A517-89A7116A7AD5}"/>
              </a:ext>
            </a:extLst>
          </p:cNvPr>
          <p:cNvSpPr txBox="1"/>
          <p:nvPr/>
        </p:nvSpPr>
        <p:spPr>
          <a:xfrm rot="16200000">
            <a:off x="3804698" y="2777014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CMD_OFF</a:t>
            </a:r>
          </a:p>
        </p:txBody>
      </p:sp>
      <p:sp>
        <p:nvSpPr>
          <p:cNvPr id="68" name="Szövegdoboz 67">
            <a:extLst>
              <a:ext uri="{FF2B5EF4-FFF2-40B4-BE49-F238E27FC236}">
                <a16:creationId xmlns:a16="http://schemas.microsoft.com/office/drawing/2014/main" id="{60006D6C-E8F9-4C91-8E2B-B5C082547D0C}"/>
              </a:ext>
            </a:extLst>
          </p:cNvPr>
          <p:cNvSpPr txBox="1"/>
          <p:nvPr/>
        </p:nvSpPr>
        <p:spPr>
          <a:xfrm rot="16200000">
            <a:off x="3350845" y="2777015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CMD_OFF</a:t>
            </a:r>
          </a:p>
        </p:txBody>
      </p:sp>
      <p:sp>
        <p:nvSpPr>
          <p:cNvPr id="69" name="Szövegdoboz 68">
            <a:extLst>
              <a:ext uri="{FF2B5EF4-FFF2-40B4-BE49-F238E27FC236}">
                <a16:creationId xmlns:a16="http://schemas.microsoft.com/office/drawing/2014/main" id="{02F1C1D2-668C-4213-8687-EFF4E47F4F2D}"/>
              </a:ext>
            </a:extLst>
          </p:cNvPr>
          <p:cNvSpPr txBox="1"/>
          <p:nvPr/>
        </p:nvSpPr>
        <p:spPr>
          <a:xfrm rot="16200000">
            <a:off x="2821747" y="2763715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CMD_OFF</a:t>
            </a:r>
          </a:p>
        </p:txBody>
      </p:sp>
      <p:sp>
        <p:nvSpPr>
          <p:cNvPr id="70" name="Szövegdoboz 69">
            <a:extLst>
              <a:ext uri="{FF2B5EF4-FFF2-40B4-BE49-F238E27FC236}">
                <a16:creationId xmlns:a16="http://schemas.microsoft.com/office/drawing/2014/main" id="{13FEEA45-CA1F-49B4-9AD2-1B47AD6E681F}"/>
              </a:ext>
            </a:extLst>
          </p:cNvPr>
          <p:cNvSpPr txBox="1"/>
          <p:nvPr/>
        </p:nvSpPr>
        <p:spPr>
          <a:xfrm rot="5400000">
            <a:off x="7315915" y="2777016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CMD_ON</a:t>
            </a:r>
          </a:p>
        </p:txBody>
      </p:sp>
      <p:sp>
        <p:nvSpPr>
          <p:cNvPr id="71" name="Szövegdoboz 70">
            <a:extLst>
              <a:ext uri="{FF2B5EF4-FFF2-40B4-BE49-F238E27FC236}">
                <a16:creationId xmlns:a16="http://schemas.microsoft.com/office/drawing/2014/main" id="{94DDE176-436C-41AD-81EF-026960EDD82B}"/>
              </a:ext>
            </a:extLst>
          </p:cNvPr>
          <p:cNvSpPr txBox="1"/>
          <p:nvPr/>
        </p:nvSpPr>
        <p:spPr>
          <a:xfrm rot="5400000">
            <a:off x="7371218" y="3720548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/OC==0</a:t>
            </a:r>
          </a:p>
        </p:txBody>
      </p:sp>
      <p:sp>
        <p:nvSpPr>
          <p:cNvPr id="72" name="Szövegdoboz 71">
            <a:extLst>
              <a:ext uri="{FF2B5EF4-FFF2-40B4-BE49-F238E27FC236}">
                <a16:creationId xmlns:a16="http://schemas.microsoft.com/office/drawing/2014/main" id="{D1DF81CC-1F0B-428F-B30D-FBB1F95417A2}"/>
              </a:ext>
            </a:extLst>
          </p:cNvPr>
          <p:cNvSpPr txBox="1"/>
          <p:nvPr/>
        </p:nvSpPr>
        <p:spPr>
          <a:xfrm rot="5400000">
            <a:off x="7543861" y="4538107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T&gt;LIMIT</a:t>
            </a:r>
          </a:p>
          <a:p>
            <a:pPr algn="ctr"/>
            <a:r>
              <a:rPr lang="hu-HU" sz="1200" dirty="0"/>
              <a:t>&amp;&amp;</a:t>
            </a:r>
          </a:p>
          <a:p>
            <a:pPr algn="ctr"/>
            <a:r>
              <a:rPr lang="hu-HU" sz="1200" dirty="0"/>
              <a:t>/OC==0</a:t>
            </a:r>
          </a:p>
        </p:txBody>
      </p:sp>
      <p:sp>
        <p:nvSpPr>
          <p:cNvPr id="73" name="Szövegdoboz 72">
            <a:extLst>
              <a:ext uri="{FF2B5EF4-FFF2-40B4-BE49-F238E27FC236}">
                <a16:creationId xmlns:a16="http://schemas.microsoft.com/office/drawing/2014/main" id="{003859B6-FED1-4B1B-A0C7-C79CFC3FD0A1}"/>
              </a:ext>
            </a:extLst>
          </p:cNvPr>
          <p:cNvSpPr txBox="1"/>
          <p:nvPr/>
        </p:nvSpPr>
        <p:spPr>
          <a:xfrm rot="16200000">
            <a:off x="4233969" y="3528668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T&lt;LIMIT</a:t>
            </a:r>
          </a:p>
          <a:p>
            <a:pPr algn="ctr"/>
            <a:r>
              <a:rPr lang="hu-HU" sz="1200" dirty="0"/>
              <a:t>&amp;&amp;</a:t>
            </a:r>
          </a:p>
          <a:p>
            <a:pPr algn="ctr"/>
            <a:r>
              <a:rPr lang="hu-HU" sz="1200" dirty="0"/>
              <a:t>/OC==0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FF718FF1-7908-4D2D-BBF7-DF1152CFB669}"/>
              </a:ext>
            </a:extLst>
          </p:cNvPr>
          <p:cNvSpPr txBox="1"/>
          <p:nvPr/>
        </p:nvSpPr>
        <p:spPr>
          <a:xfrm>
            <a:off x="4899536" y="735265"/>
            <a:ext cx="2109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u="sng" dirty="0"/>
              <a:t>Állapotgép</a:t>
            </a:r>
          </a:p>
        </p:txBody>
      </p:sp>
    </p:spTree>
    <p:extLst>
      <p:ext uri="{BB962C8B-B14F-4D97-AF65-F5344CB8AC3E}">
        <p14:creationId xmlns:p14="http://schemas.microsoft.com/office/powerpoint/2010/main" val="3960373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37</Words>
  <Application>Microsoft Office PowerPoint</Application>
  <PresentationFormat>Szélesvásznú</PresentationFormat>
  <Paragraphs>16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DELL</dc:creator>
  <cp:lastModifiedBy>Dell</cp:lastModifiedBy>
  <cp:revision>3</cp:revision>
  <dcterms:created xsi:type="dcterms:W3CDTF">2019-05-22T16:46:25Z</dcterms:created>
  <dcterms:modified xsi:type="dcterms:W3CDTF">2019-06-06T08:06:16Z</dcterms:modified>
</cp:coreProperties>
</file>