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0137B"/>
    <a:srgbClr val="FF6EA4"/>
    <a:srgbClr val="FFFF68"/>
    <a:srgbClr val="00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976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362-45CB-7C48-A3C5-F30F14C10ECD}" type="datetimeFigureOut">
              <a:rPr lang="en-US" smtClean="0"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28E4-D5D8-2840-8A85-B3190935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362-45CB-7C48-A3C5-F30F14C10ECD}" type="datetimeFigureOut">
              <a:rPr lang="en-US" smtClean="0"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28E4-D5D8-2840-8A85-B3190935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3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362-45CB-7C48-A3C5-F30F14C10ECD}" type="datetimeFigureOut">
              <a:rPr lang="en-US" smtClean="0"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28E4-D5D8-2840-8A85-B3190935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8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362-45CB-7C48-A3C5-F30F14C10ECD}" type="datetimeFigureOut">
              <a:rPr lang="en-US" smtClean="0"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28E4-D5D8-2840-8A85-B3190935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0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362-45CB-7C48-A3C5-F30F14C10ECD}" type="datetimeFigureOut">
              <a:rPr lang="en-US" smtClean="0"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28E4-D5D8-2840-8A85-B3190935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8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362-45CB-7C48-A3C5-F30F14C10ECD}" type="datetimeFigureOut">
              <a:rPr lang="en-US" smtClean="0"/>
              <a:t>5/2/12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28E4-D5D8-2840-8A85-B3190935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3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362-45CB-7C48-A3C5-F30F14C10ECD}" type="datetimeFigureOut">
              <a:rPr lang="en-US" smtClean="0"/>
              <a:t>5/2/12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28E4-D5D8-2840-8A85-B3190935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362-45CB-7C48-A3C5-F30F14C10ECD}" type="datetimeFigureOut">
              <a:rPr lang="en-US" smtClean="0"/>
              <a:t>5/2/12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28E4-D5D8-2840-8A85-B3190935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2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362-45CB-7C48-A3C5-F30F14C10ECD}" type="datetimeFigureOut">
              <a:rPr lang="en-US" smtClean="0"/>
              <a:t>5/2/12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28E4-D5D8-2840-8A85-B3190935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9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362-45CB-7C48-A3C5-F30F14C10ECD}" type="datetimeFigureOut">
              <a:rPr lang="en-US" smtClean="0"/>
              <a:t>5/2/12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28E4-D5D8-2840-8A85-B3190935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362-45CB-7C48-A3C5-F30F14C10ECD}" type="datetimeFigureOut">
              <a:rPr lang="en-US" smtClean="0"/>
              <a:t>5/2/12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28E4-D5D8-2840-8A85-B3190935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2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C362-45CB-7C48-A3C5-F30F14C10ECD}" type="datetimeFigureOut">
              <a:rPr lang="en-US" smtClean="0"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328E4-D5D8-2840-8A85-B3190935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0773" y="677332"/>
            <a:ext cx="3886200" cy="5257800"/>
          </a:xfrm>
          <a:prstGeom prst="rect">
            <a:avLst/>
          </a:prstGeom>
          <a:noFill/>
          <a:ln w="190500" cmpd="sng">
            <a:solidFill>
              <a:srgbClr val="FFFF00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9409" y="739864"/>
            <a:ext cx="59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Name: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29409" y="1121057"/>
            <a:ext cx="758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Location: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 rot="20077167">
            <a:off x="674163" y="2852881"/>
            <a:ext cx="3583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cap="all" dirty="0" smtClean="0">
                <a:ln w="9000" cmpd="sng">
                  <a:solidFill>
                    <a:schemeClr val="bg1"/>
                  </a:solidFill>
                  <a:prstDash val="solid"/>
                </a:ln>
                <a:solidFill>
                  <a:srgbClr val="FF66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Assembly</a:t>
            </a:r>
            <a:endParaRPr lang="en-US" sz="6000" dirty="0">
              <a:ln w="9000" cmpd="sng">
                <a:solidFill>
                  <a:schemeClr val="bg1"/>
                </a:solidFill>
                <a:prstDash val="solid"/>
              </a:ln>
              <a:solidFill>
                <a:srgbClr val="FF66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386695" y="5145286"/>
            <a:ext cx="751568" cy="517764"/>
            <a:chOff x="5995458" y="5264470"/>
            <a:chExt cx="976583" cy="672780"/>
          </a:xfrm>
        </p:grpSpPr>
        <p:sp>
          <p:nvSpPr>
            <p:cNvPr id="9" name="Rectangle 8"/>
            <p:cNvSpPr/>
            <p:nvPr/>
          </p:nvSpPr>
          <p:spPr>
            <a:xfrm>
              <a:off x="5995458" y="5400097"/>
              <a:ext cx="976583" cy="537153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6117267" y="5265452"/>
              <a:ext cx="249554" cy="135627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6591716" y="5264470"/>
              <a:ext cx="249554" cy="135627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15986" y="5147808"/>
            <a:ext cx="751568" cy="517764"/>
            <a:chOff x="5995458" y="5264470"/>
            <a:chExt cx="976583" cy="672780"/>
          </a:xfrm>
          <a:solidFill>
            <a:srgbClr val="FF0000"/>
          </a:solidFill>
        </p:grpSpPr>
        <p:sp>
          <p:nvSpPr>
            <p:cNvPr id="15" name="Rectangle 14"/>
            <p:cNvSpPr/>
            <p:nvPr/>
          </p:nvSpPr>
          <p:spPr>
            <a:xfrm>
              <a:off x="5995458" y="5400097"/>
              <a:ext cx="976583" cy="53715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6117267" y="5265452"/>
              <a:ext cx="249554" cy="13562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6591716" y="5264470"/>
              <a:ext cx="249554" cy="13562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999617" y="4721888"/>
            <a:ext cx="751568" cy="517764"/>
            <a:chOff x="5995458" y="5264470"/>
            <a:chExt cx="976583" cy="672776"/>
          </a:xfrm>
          <a:solidFill>
            <a:srgbClr val="60137B"/>
          </a:solidFill>
        </p:grpSpPr>
        <p:sp>
          <p:nvSpPr>
            <p:cNvPr id="19" name="Rectangle 18"/>
            <p:cNvSpPr/>
            <p:nvPr/>
          </p:nvSpPr>
          <p:spPr>
            <a:xfrm>
              <a:off x="5995458" y="5400093"/>
              <a:ext cx="976583" cy="53715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V="1">
              <a:off x="6117267" y="5265452"/>
              <a:ext cx="249554" cy="13562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6591716" y="5264470"/>
              <a:ext cx="249554" cy="13562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653599" y="1657336"/>
            <a:ext cx="3657600" cy="9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747173" y="672493"/>
            <a:ext cx="3886200" cy="5257800"/>
          </a:xfrm>
          <a:prstGeom prst="rect">
            <a:avLst/>
          </a:prstGeom>
          <a:noFill/>
          <a:ln w="190500" cmpd="sng">
            <a:solidFill>
              <a:srgbClr val="FFFF00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45809" y="735025"/>
            <a:ext cx="59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Name: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45809" y="1116218"/>
            <a:ext cx="758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Location: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 rot="20077167">
            <a:off x="4890563" y="2848042"/>
            <a:ext cx="3583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cap="all" dirty="0" smtClean="0">
                <a:ln w="9000" cmpd="sng">
                  <a:solidFill>
                    <a:schemeClr val="bg1"/>
                  </a:solidFill>
                  <a:prstDash val="solid"/>
                </a:ln>
                <a:solidFill>
                  <a:srgbClr val="FF66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Assembly</a:t>
            </a:r>
            <a:endParaRPr lang="en-US" sz="6000" dirty="0">
              <a:ln w="9000" cmpd="sng">
                <a:solidFill>
                  <a:schemeClr val="bg1"/>
                </a:solidFill>
                <a:prstDash val="solid"/>
              </a:ln>
              <a:solidFill>
                <a:srgbClr val="FF6600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603095" y="5140447"/>
            <a:ext cx="751568" cy="517764"/>
            <a:chOff x="5995458" y="5264470"/>
            <a:chExt cx="976583" cy="672780"/>
          </a:xfrm>
        </p:grpSpPr>
        <p:sp>
          <p:nvSpPr>
            <p:cNvPr id="46" name="Rectangle 45"/>
            <p:cNvSpPr/>
            <p:nvPr/>
          </p:nvSpPr>
          <p:spPr>
            <a:xfrm>
              <a:off x="5995458" y="5400097"/>
              <a:ext cx="976583" cy="537153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flipV="1">
              <a:off x="6117267" y="5265452"/>
              <a:ext cx="249554" cy="135627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flipV="1">
              <a:off x="6591716" y="5264470"/>
              <a:ext cx="249554" cy="135627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32386" y="5142969"/>
            <a:ext cx="751568" cy="517764"/>
            <a:chOff x="5995458" y="5264470"/>
            <a:chExt cx="976583" cy="672780"/>
          </a:xfrm>
          <a:solidFill>
            <a:srgbClr val="FF0000"/>
          </a:solidFill>
        </p:grpSpPr>
        <p:sp>
          <p:nvSpPr>
            <p:cNvPr id="50" name="Rectangle 49"/>
            <p:cNvSpPr/>
            <p:nvPr/>
          </p:nvSpPr>
          <p:spPr>
            <a:xfrm>
              <a:off x="5995458" y="5400097"/>
              <a:ext cx="976583" cy="53715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flipV="1">
              <a:off x="6117267" y="5265452"/>
              <a:ext cx="249554" cy="13562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flipV="1">
              <a:off x="6591716" y="5264470"/>
              <a:ext cx="249554" cy="13562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216017" y="4717049"/>
            <a:ext cx="751568" cy="517764"/>
            <a:chOff x="5995458" y="5264470"/>
            <a:chExt cx="976583" cy="672776"/>
          </a:xfrm>
          <a:solidFill>
            <a:srgbClr val="60137B"/>
          </a:solidFill>
        </p:grpSpPr>
        <p:sp>
          <p:nvSpPr>
            <p:cNvPr id="54" name="Rectangle 53"/>
            <p:cNvSpPr/>
            <p:nvPr/>
          </p:nvSpPr>
          <p:spPr>
            <a:xfrm>
              <a:off x="5995458" y="5400093"/>
              <a:ext cx="976583" cy="53715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flipV="1">
              <a:off x="6117267" y="5265452"/>
              <a:ext cx="249554" cy="13562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flipV="1">
              <a:off x="6591716" y="5264470"/>
              <a:ext cx="249554" cy="13562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4869999" y="1652497"/>
            <a:ext cx="3657600" cy="9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7866944" y="891074"/>
            <a:ext cx="571679" cy="571679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3650746" y="891074"/>
            <a:ext cx="571679" cy="571679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6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CIDC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Dallas</dc:creator>
  <cp:lastModifiedBy>Jonathan Dallas</cp:lastModifiedBy>
  <cp:revision>7</cp:revision>
  <cp:lastPrinted>2012-05-02T13:03:40Z</cp:lastPrinted>
  <dcterms:created xsi:type="dcterms:W3CDTF">2012-05-01T20:47:47Z</dcterms:created>
  <dcterms:modified xsi:type="dcterms:W3CDTF">2012-05-02T13:05:05Z</dcterms:modified>
</cp:coreProperties>
</file>