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3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5B76-30D2-F040-A359-A90291AD5ECF}" type="datetimeFigureOut">
              <a:rPr lang="en-US" smtClean="0"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F048-1EFC-DF4B-8836-B7D31EA3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1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7449" y="394527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Done!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7449" y="1961336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Staging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7449" y="3525748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Integration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7449" y="5096324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QA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5583032" y="1990446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Development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rot="16200000">
            <a:off x="3918525" y="1990446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Code Review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7449" y="406856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Create Release Notes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7449" y="1973665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Review Release Notes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7449" y="3538077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UAT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7449" y="5108653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Make Ready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5583032" y="2002775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rot="16200000">
            <a:off x="3918525" y="2002775"/>
            <a:ext cx="4572000" cy="1371600"/>
          </a:xfrm>
          <a:prstGeom prst="roundRect">
            <a:avLst/>
          </a:prstGeom>
          <a:solidFill>
            <a:schemeClr val="accent6"/>
          </a:solidFill>
          <a:ln w="76200" cmpd="sng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9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CIDC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Dallas</dc:creator>
  <cp:lastModifiedBy>Jonathan Dallas</cp:lastModifiedBy>
  <cp:revision>3</cp:revision>
  <cp:lastPrinted>2012-05-01T17:02:06Z</cp:lastPrinted>
  <dcterms:created xsi:type="dcterms:W3CDTF">2012-05-01T16:31:04Z</dcterms:created>
  <dcterms:modified xsi:type="dcterms:W3CDTF">2012-05-01T19:22:06Z</dcterms:modified>
</cp:coreProperties>
</file>