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er" charset="1" panose="020B0502030000000004"/>
      <p:regular r:id="rId10"/>
    </p:embeddedFont>
    <p:embeddedFont>
      <p:font typeface="Inter Bold" charset="1" panose="020B0802030000000004"/>
      <p:regular r:id="rId11"/>
    </p:embeddedFont>
    <p:embeddedFont>
      <p:font typeface="Inter Italics" charset="1" panose="020B0502030000000004"/>
      <p:regular r:id="rId12"/>
    </p:embeddedFont>
    <p:embeddedFont>
      <p:font typeface="Inter Bold Italics" charset="1" panose="020B0802030000000004"/>
      <p:regular r:id="rId13"/>
    </p:embeddedFont>
    <p:embeddedFont>
      <p:font typeface="Inter Thin" charset="1" panose="020B0A02050000000004"/>
      <p:regular r:id="rId14"/>
    </p:embeddedFont>
    <p:embeddedFont>
      <p:font typeface="Inter Thin Italics" charset="1" panose="020B0A02050000000004"/>
      <p:regular r:id="rId15"/>
    </p:embeddedFont>
    <p:embeddedFont>
      <p:font typeface="Inter Extra-Light" charset="1" panose="02000503000000020004"/>
      <p:regular r:id="rId16"/>
    </p:embeddedFont>
    <p:embeddedFont>
      <p:font typeface="Inter Light" charset="1" panose="02000503000000020004"/>
      <p:regular r:id="rId17"/>
    </p:embeddedFont>
    <p:embeddedFont>
      <p:font typeface="Inter Medium" charset="1" panose="02000503000000020004"/>
      <p:regular r:id="rId18"/>
    </p:embeddedFont>
    <p:embeddedFont>
      <p:font typeface="Inter Semi-Bold" charset="1" panose="02000503000000020004"/>
      <p:regular r:id="rId19"/>
    </p:embeddedFont>
    <p:embeddedFont>
      <p:font typeface="Inter Ultra-Bold" charset="1" panose="02000503000000020004"/>
      <p:regular r:id="rId20"/>
    </p:embeddedFont>
    <p:embeddedFont>
      <p:font typeface="Inter Heavy" charset="1" panose="0200050300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01307" y="847115"/>
            <a:ext cx="1475654" cy="192045"/>
            <a:chOff x="0" y="0"/>
            <a:chExt cx="584730" cy="7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01307" y="809214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act_sludge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.py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501307" y="1064484"/>
            <a:ext cx="1475654" cy="192045"/>
            <a:chOff x="0" y="0"/>
            <a:chExt cx="584730" cy="7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C0E1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501307" y="1281853"/>
            <a:ext cx="1475654" cy="192045"/>
            <a:chOff x="0" y="0"/>
            <a:chExt cx="584730" cy="760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504390" y="1496026"/>
            <a:ext cx="1475654" cy="192045"/>
            <a:chOff x="0" y="0"/>
            <a:chExt cx="584730" cy="760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01307" y="1716590"/>
            <a:ext cx="1475654" cy="192045"/>
            <a:chOff x="0" y="0"/>
            <a:chExt cx="584730" cy="7609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501307" y="1933958"/>
            <a:ext cx="1475654" cy="192045"/>
            <a:chOff x="0" y="0"/>
            <a:chExt cx="584730" cy="760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501307" y="105363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ActSludge(InputReader)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06070" y="149731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c_bod5_iat()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01307" y="171754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x_orgn_bm()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01307" y="193721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n_bal()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501307" y="2139303"/>
            <a:ext cx="1475654" cy="192045"/>
            <a:chOff x="0" y="0"/>
            <a:chExt cx="584730" cy="7609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506070" y="2364017"/>
            <a:ext cx="1475654" cy="192045"/>
            <a:chOff x="0" y="0"/>
            <a:chExt cx="584730" cy="7609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501307" y="2582729"/>
            <a:ext cx="1475654" cy="192045"/>
            <a:chOff x="0" y="0"/>
            <a:chExt cx="584730" cy="760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496545" y="2793851"/>
            <a:ext cx="1475654" cy="192045"/>
            <a:chOff x="0" y="0"/>
            <a:chExt cx="584730" cy="7609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4501307" y="213342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den_ratio()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510832" y="236210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inter_vd_vat()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501307" y="257782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s_f()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496545" y="277203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t_ss_areob_dim()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4496545" y="3011219"/>
            <a:ext cx="1475654" cy="192045"/>
            <a:chOff x="0" y="0"/>
            <a:chExt cx="584730" cy="7609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501307" y="3231839"/>
            <a:ext cx="1475654" cy="192045"/>
            <a:chOff x="0" y="0"/>
            <a:chExt cx="584730" cy="760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501307" y="3449208"/>
            <a:ext cx="1475654" cy="192045"/>
            <a:chOff x="0" y="0"/>
            <a:chExt cx="584730" cy="7609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501307" y="3666577"/>
            <a:ext cx="1475654" cy="192045"/>
            <a:chOff x="0" y="0"/>
            <a:chExt cx="584730" cy="7609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4496545" y="299615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t_ss_dim()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4501307" y="3877614"/>
            <a:ext cx="1475654" cy="192045"/>
            <a:chOff x="0" y="0"/>
            <a:chExt cx="584730" cy="7609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4501307" y="4094983"/>
            <a:ext cx="1475654" cy="192045"/>
            <a:chOff x="0" y="0"/>
            <a:chExt cx="584730" cy="7609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501307" y="4312351"/>
            <a:ext cx="1475654" cy="192045"/>
            <a:chOff x="0" y="0"/>
            <a:chExt cx="584730" cy="7609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4501307" y="4529720"/>
            <a:ext cx="1475654" cy="192045"/>
            <a:chOff x="0" y="0"/>
            <a:chExt cx="584730" cy="7609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14501307" y="40854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f_t()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501307" y="45079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inter_sp_c_bod()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14501307" y="4753420"/>
            <a:ext cx="1475654" cy="192045"/>
            <a:chOff x="0" y="0"/>
            <a:chExt cx="584730" cy="7609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501307" y="4970788"/>
            <a:ext cx="1475654" cy="192045"/>
            <a:chOff x="0" y="0"/>
            <a:chExt cx="584730" cy="7609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501307" y="5188157"/>
            <a:ext cx="1475654" cy="192045"/>
            <a:chOff x="0" y="0"/>
            <a:chExt cx="584730" cy="7609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4501307" y="5405526"/>
            <a:ext cx="1475654" cy="192045"/>
            <a:chOff x="0" y="0"/>
            <a:chExt cx="584730" cy="7609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80" id="80"/>
          <p:cNvSpPr txBox="true"/>
          <p:nvPr/>
        </p:nvSpPr>
        <p:spPr>
          <a:xfrm rot="0">
            <a:off x="14501307" y="473835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inter_sp_d_c()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501307" y="515958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c_p_er()</a:t>
            </a:r>
          </a:p>
        </p:txBody>
      </p:sp>
      <p:grpSp>
        <p:nvGrpSpPr>
          <p:cNvPr name="Group 82" id="82"/>
          <p:cNvGrpSpPr/>
          <p:nvPr/>
        </p:nvGrpSpPr>
        <p:grpSpPr>
          <a:xfrm rot="0">
            <a:off x="14501307" y="5616563"/>
            <a:ext cx="1475654" cy="192045"/>
            <a:chOff x="0" y="0"/>
            <a:chExt cx="584730" cy="76098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4501307" y="5833932"/>
            <a:ext cx="1475654" cy="192045"/>
            <a:chOff x="0" y="0"/>
            <a:chExt cx="584730" cy="76098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4501307" y="6051300"/>
            <a:ext cx="1475654" cy="192045"/>
            <a:chOff x="0" y="0"/>
            <a:chExt cx="584730" cy="7609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4501307" y="6268669"/>
            <a:ext cx="1475654" cy="192045"/>
            <a:chOff x="0" y="0"/>
            <a:chExt cx="584730" cy="76098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94" id="94"/>
          <p:cNvSpPr txBox="true"/>
          <p:nvPr/>
        </p:nvSpPr>
        <p:spPr>
          <a:xfrm rot="0">
            <a:off x="14501307" y="605455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x_p_prec()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4501307" y="624685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sp_d_p()</a:t>
            </a:r>
          </a:p>
        </p:txBody>
      </p:sp>
      <p:grpSp>
        <p:nvGrpSpPr>
          <p:cNvPr name="Group 96" id="96"/>
          <p:cNvGrpSpPr/>
          <p:nvPr/>
        </p:nvGrpSpPr>
        <p:grpSpPr>
          <a:xfrm rot="0">
            <a:off x="14501307" y="6486038"/>
            <a:ext cx="1475654" cy="192045"/>
            <a:chOff x="0" y="0"/>
            <a:chExt cx="584730" cy="76098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4501307" y="6703406"/>
            <a:ext cx="1475654" cy="192045"/>
            <a:chOff x="0" y="0"/>
            <a:chExt cx="584730" cy="76098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14501307" y="6920775"/>
            <a:ext cx="1475654" cy="192045"/>
            <a:chOff x="0" y="0"/>
            <a:chExt cx="584730" cy="76098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4501307" y="7138144"/>
            <a:ext cx="1475654" cy="192045"/>
            <a:chOff x="0" y="0"/>
            <a:chExt cx="584730" cy="76098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8" id="108"/>
          <p:cNvSpPr txBox="true"/>
          <p:nvPr/>
        </p:nvSpPr>
        <p:spPr>
          <a:xfrm rot="0">
            <a:off x="14501307" y="647097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sp_d()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4491195" y="692402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v_at()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4501307" y="711632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v_d()</a:t>
            </a:r>
          </a:p>
        </p:txBody>
      </p:sp>
      <p:grpSp>
        <p:nvGrpSpPr>
          <p:cNvPr name="Group 111" id="111"/>
          <p:cNvGrpSpPr/>
          <p:nvPr/>
        </p:nvGrpSpPr>
        <p:grpSpPr>
          <a:xfrm rot="0">
            <a:off x="14501307" y="7358763"/>
            <a:ext cx="1475654" cy="192045"/>
            <a:chOff x="0" y="0"/>
            <a:chExt cx="584730" cy="76098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4501307" y="7576132"/>
            <a:ext cx="1475654" cy="192045"/>
            <a:chOff x="0" y="0"/>
            <a:chExt cx="584730" cy="76098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4501307" y="7793501"/>
            <a:ext cx="1475654" cy="192045"/>
            <a:chOff x="0" y="0"/>
            <a:chExt cx="584730" cy="76098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4501307" y="8010869"/>
            <a:ext cx="1475654" cy="192045"/>
            <a:chOff x="0" y="0"/>
            <a:chExt cx="584730" cy="76098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3" id="123"/>
          <p:cNvSpPr txBox="true"/>
          <p:nvPr/>
        </p:nvSpPr>
        <p:spPr>
          <a:xfrm rot="0">
            <a:off x="14501307" y="73437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v_n()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14501307" y="756655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rc()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14501307" y="779159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n_d()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14501307" y="798905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ou_d_c()</a:t>
            </a:r>
          </a:p>
        </p:txBody>
      </p:sp>
      <p:grpSp>
        <p:nvGrpSpPr>
          <p:cNvPr name="Group 127" id="127"/>
          <p:cNvGrpSpPr/>
          <p:nvPr/>
        </p:nvGrpSpPr>
        <p:grpSpPr>
          <a:xfrm rot="0">
            <a:off x="14501307" y="8221907"/>
            <a:ext cx="1475654" cy="192045"/>
            <a:chOff x="0" y="0"/>
            <a:chExt cx="584730" cy="76098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4501307" y="8439276"/>
            <a:ext cx="1475654" cy="192045"/>
            <a:chOff x="0" y="0"/>
            <a:chExt cx="584730" cy="76098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4501307" y="8656644"/>
            <a:ext cx="1475654" cy="192045"/>
            <a:chOff x="0" y="0"/>
            <a:chExt cx="584730" cy="76098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14501307" y="820684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s_no3_iat()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4501307" y="842969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ou_d_n()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14501307" y="862806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ou_d_d()</a:t>
            </a:r>
          </a:p>
        </p:txBody>
      </p:sp>
      <p:grpSp>
        <p:nvGrpSpPr>
          <p:cNvPr name="Group 139" id="139"/>
          <p:cNvGrpSpPr/>
          <p:nvPr/>
        </p:nvGrpSpPr>
        <p:grpSpPr>
          <a:xfrm rot="0">
            <a:off x="14501307" y="8877264"/>
            <a:ext cx="1475654" cy="192045"/>
            <a:chOff x="0" y="0"/>
            <a:chExt cx="584730" cy="76098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4501307" y="9094633"/>
            <a:ext cx="1475654" cy="192045"/>
            <a:chOff x="0" y="0"/>
            <a:chExt cx="584730" cy="76098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5" id="145"/>
          <p:cNvSpPr txBox="true"/>
          <p:nvPr/>
        </p:nvSpPr>
        <p:spPr>
          <a:xfrm rot="0">
            <a:off x="14501307" y="908505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ou_h()</a:t>
            </a:r>
          </a:p>
        </p:txBody>
      </p:sp>
      <p:grpSp>
        <p:nvGrpSpPr>
          <p:cNvPr name="Group 146" id="146"/>
          <p:cNvGrpSpPr/>
          <p:nvPr/>
        </p:nvGrpSpPr>
        <p:grpSpPr>
          <a:xfrm rot="0">
            <a:off x="14501307" y="9324778"/>
            <a:ext cx="1475654" cy="192045"/>
            <a:chOff x="0" y="0"/>
            <a:chExt cx="584730" cy="76098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49" id="149"/>
          <p:cNvGrpSpPr/>
          <p:nvPr/>
        </p:nvGrpSpPr>
        <p:grpSpPr>
          <a:xfrm rot="0">
            <a:off x="14501307" y="9545398"/>
            <a:ext cx="1475654" cy="192045"/>
            <a:chOff x="0" y="0"/>
            <a:chExt cx="584730" cy="76098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14501307" y="9762766"/>
            <a:ext cx="1475654" cy="192045"/>
            <a:chOff x="0" y="0"/>
            <a:chExt cx="584730" cy="76098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5" id="155"/>
          <p:cNvSpPr txBox="true"/>
          <p:nvPr/>
        </p:nvSpPr>
        <p:spPr>
          <a:xfrm rot="0">
            <a:off x="14501307" y="9753184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S_NO3_EST</a:t>
            </a:r>
          </a:p>
        </p:txBody>
      </p:sp>
      <p:grpSp>
        <p:nvGrpSpPr>
          <p:cNvPr name="Group 156" id="156"/>
          <p:cNvGrpSpPr/>
          <p:nvPr/>
        </p:nvGrpSpPr>
        <p:grpSpPr>
          <a:xfrm rot="0">
            <a:off x="1504360" y="1265855"/>
            <a:ext cx="1475654" cy="192045"/>
            <a:chOff x="0" y="0"/>
            <a:chExt cx="584730" cy="76098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9" id="159"/>
          <p:cNvSpPr txBox="true"/>
          <p:nvPr/>
        </p:nvSpPr>
        <p:spPr>
          <a:xfrm rot="0">
            <a:off x="1504360" y="1227954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pri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_sed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.py</a:t>
            </a:r>
          </a:p>
        </p:txBody>
      </p:sp>
      <p:grpSp>
        <p:nvGrpSpPr>
          <p:cNvPr name="Group 160" id="160"/>
          <p:cNvGrpSpPr/>
          <p:nvPr/>
        </p:nvGrpSpPr>
        <p:grpSpPr>
          <a:xfrm rot="0">
            <a:off x="1504360" y="1483224"/>
            <a:ext cx="1475654" cy="192045"/>
            <a:chOff x="0" y="0"/>
            <a:chExt cx="584730" cy="76098"/>
          </a:xfrm>
        </p:grpSpPr>
        <p:sp>
          <p:nvSpPr>
            <p:cNvPr name="Freeform 161" id="16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C0E1ED"/>
            </a:solidFill>
          </p:spPr>
        </p:sp>
        <p:sp>
          <p:nvSpPr>
            <p:cNvPr name="TextBox 162" id="16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63" id="163"/>
          <p:cNvGrpSpPr/>
          <p:nvPr/>
        </p:nvGrpSpPr>
        <p:grpSpPr>
          <a:xfrm rot="0">
            <a:off x="1504360" y="1700593"/>
            <a:ext cx="1475654" cy="192045"/>
            <a:chOff x="0" y="0"/>
            <a:chExt cx="584730" cy="76098"/>
          </a:xfrm>
        </p:grpSpPr>
        <p:sp>
          <p:nvSpPr>
            <p:cNvPr name="Freeform 164" id="16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65" id="16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66" id="166"/>
          <p:cNvGrpSpPr/>
          <p:nvPr/>
        </p:nvGrpSpPr>
        <p:grpSpPr>
          <a:xfrm rot="0">
            <a:off x="1504360" y="1917961"/>
            <a:ext cx="1475654" cy="192045"/>
            <a:chOff x="0" y="0"/>
            <a:chExt cx="584730" cy="76098"/>
          </a:xfrm>
        </p:grpSpPr>
        <p:sp>
          <p:nvSpPr>
            <p:cNvPr name="Freeform 167" id="16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68" id="16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9" id="169"/>
          <p:cNvSpPr txBox="true"/>
          <p:nvPr/>
        </p:nvSpPr>
        <p:spPr>
          <a:xfrm rot="0">
            <a:off x="1504360" y="168553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pri_surf()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1494835" y="190216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cross_volume()</a:t>
            </a:r>
          </a:p>
        </p:txBody>
      </p:sp>
      <p:grpSp>
        <p:nvGrpSpPr>
          <p:cNvPr name="Group 171" id="171"/>
          <p:cNvGrpSpPr/>
          <p:nvPr/>
        </p:nvGrpSpPr>
        <p:grpSpPr>
          <a:xfrm rot="0">
            <a:off x="1499598" y="2576570"/>
            <a:ext cx="1475654" cy="192045"/>
            <a:chOff x="0" y="0"/>
            <a:chExt cx="584730" cy="76098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1504360" y="2138581"/>
            <a:ext cx="1475654" cy="192045"/>
            <a:chOff x="0" y="0"/>
            <a:chExt cx="584730" cy="76098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76" id="17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1504360" y="2355950"/>
            <a:ext cx="1475654" cy="192045"/>
            <a:chOff x="0" y="0"/>
            <a:chExt cx="584730" cy="76098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179" id="17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0" id="180"/>
          <p:cNvSpPr txBox="true"/>
          <p:nvPr/>
        </p:nvSpPr>
        <p:spPr>
          <a:xfrm rot="0">
            <a:off x="1511601" y="257466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pri_deep</a:t>
            </a:r>
          </a:p>
        </p:txBody>
      </p:sp>
      <p:sp>
        <p:nvSpPr>
          <p:cNvPr name="TextBox 181" id="181"/>
          <p:cNvSpPr txBox="true"/>
          <p:nvPr/>
        </p:nvSpPr>
        <p:spPr>
          <a:xfrm rot="0">
            <a:off x="1504360" y="23592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width</a:t>
            </a:r>
          </a:p>
        </p:txBody>
      </p:sp>
      <p:grpSp>
        <p:nvGrpSpPr>
          <p:cNvPr name="Group 182" id="182"/>
          <p:cNvGrpSpPr/>
          <p:nvPr/>
        </p:nvGrpSpPr>
        <p:grpSpPr>
          <a:xfrm rot="0">
            <a:off x="1504360" y="5096634"/>
            <a:ext cx="1475654" cy="192045"/>
            <a:chOff x="0" y="0"/>
            <a:chExt cx="584730" cy="76098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5" id="185"/>
          <p:cNvSpPr txBox="true"/>
          <p:nvPr/>
        </p:nvSpPr>
        <p:spPr>
          <a:xfrm rot="0">
            <a:off x="1504360" y="5058733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sec_sed.py</a:t>
            </a:r>
          </a:p>
        </p:txBody>
      </p:sp>
      <p:grpSp>
        <p:nvGrpSpPr>
          <p:cNvPr name="Group 186" id="186"/>
          <p:cNvGrpSpPr/>
          <p:nvPr/>
        </p:nvGrpSpPr>
        <p:grpSpPr>
          <a:xfrm rot="0">
            <a:off x="1504360" y="5314003"/>
            <a:ext cx="1475654" cy="192045"/>
            <a:chOff x="0" y="0"/>
            <a:chExt cx="584730" cy="76098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C0E1ED"/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1501979" y="5525097"/>
            <a:ext cx="1475654" cy="192045"/>
            <a:chOff x="0" y="0"/>
            <a:chExt cx="584730" cy="76098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91" id="19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1501979" y="5742466"/>
            <a:ext cx="1475654" cy="192045"/>
            <a:chOff x="0" y="0"/>
            <a:chExt cx="584730" cy="76098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1501979" y="5959835"/>
            <a:ext cx="1475654" cy="192045"/>
            <a:chOff x="0" y="0"/>
            <a:chExt cx="584730" cy="76098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197" id="19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98" id="198"/>
          <p:cNvGrpSpPr/>
          <p:nvPr/>
        </p:nvGrpSpPr>
        <p:grpSpPr>
          <a:xfrm rot="0">
            <a:off x="1501979" y="6177203"/>
            <a:ext cx="1475654" cy="192045"/>
            <a:chOff x="0" y="0"/>
            <a:chExt cx="584730" cy="76098"/>
          </a:xfrm>
        </p:grpSpPr>
        <p:sp>
          <p:nvSpPr>
            <p:cNvPr name="Freeform 199" id="19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00" id="20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1" id="201"/>
          <p:cNvSpPr txBox="true"/>
          <p:nvPr/>
        </p:nvSpPr>
        <p:spPr>
          <a:xfrm rot="0">
            <a:off x="1501979" y="551003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x_ss_at()</a:t>
            </a:r>
          </a:p>
        </p:txBody>
      </p:sp>
      <p:sp>
        <p:nvSpPr>
          <p:cNvPr name="TextBox 202" id="202"/>
          <p:cNvSpPr txBox="true"/>
          <p:nvPr/>
        </p:nvSpPr>
        <p:spPr>
          <a:xfrm rot="0">
            <a:off x="1501979" y="5732884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q_a()</a:t>
            </a:r>
          </a:p>
        </p:txBody>
      </p:sp>
      <p:sp>
        <p:nvSpPr>
          <p:cNvPr name="TextBox 203" id="203"/>
          <p:cNvSpPr txBox="true"/>
          <p:nvPr/>
        </p:nvSpPr>
        <p:spPr>
          <a:xfrm rot="0">
            <a:off x="1501979" y="596079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a_st()</a:t>
            </a:r>
          </a:p>
        </p:txBody>
      </p:sp>
      <p:grpSp>
        <p:nvGrpSpPr>
          <p:cNvPr name="Group 204" id="204"/>
          <p:cNvGrpSpPr/>
          <p:nvPr/>
        </p:nvGrpSpPr>
        <p:grpSpPr>
          <a:xfrm rot="0">
            <a:off x="1501979" y="6388241"/>
            <a:ext cx="1475654" cy="192045"/>
            <a:chOff x="0" y="0"/>
            <a:chExt cx="584730" cy="76098"/>
          </a:xfrm>
        </p:grpSpPr>
        <p:sp>
          <p:nvSpPr>
            <p:cNvPr name="Freeform 205" id="20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06" id="20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07" id="207"/>
          <p:cNvGrpSpPr/>
          <p:nvPr/>
        </p:nvGrpSpPr>
        <p:grpSpPr>
          <a:xfrm rot="0">
            <a:off x="1501979" y="6605610"/>
            <a:ext cx="1475654" cy="192045"/>
            <a:chOff x="0" y="0"/>
            <a:chExt cx="584730" cy="76098"/>
          </a:xfrm>
        </p:grpSpPr>
        <p:sp>
          <p:nvSpPr>
            <p:cNvPr name="Freeform 208" id="20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09" id="20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10" id="210"/>
          <p:cNvGrpSpPr/>
          <p:nvPr/>
        </p:nvGrpSpPr>
        <p:grpSpPr>
          <a:xfrm rot="0">
            <a:off x="1501979" y="6822978"/>
            <a:ext cx="1475654" cy="192045"/>
            <a:chOff x="0" y="0"/>
            <a:chExt cx="584730" cy="76098"/>
          </a:xfrm>
        </p:grpSpPr>
        <p:sp>
          <p:nvSpPr>
            <p:cNvPr name="Freeform 211" id="21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12" id="21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13" id="213"/>
          <p:cNvGrpSpPr/>
          <p:nvPr/>
        </p:nvGrpSpPr>
        <p:grpSpPr>
          <a:xfrm rot="0">
            <a:off x="1501979" y="7040347"/>
            <a:ext cx="1475654" cy="192045"/>
            <a:chOff x="0" y="0"/>
            <a:chExt cx="584730" cy="76098"/>
          </a:xfrm>
        </p:grpSpPr>
        <p:sp>
          <p:nvSpPr>
            <p:cNvPr name="Freeform 214" id="21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15" id="21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16" id="216"/>
          <p:cNvSpPr txBox="true"/>
          <p:nvPr/>
        </p:nvSpPr>
        <p:spPr>
          <a:xfrm rot="0">
            <a:off x="1501979" y="638829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h2()</a:t>
            </a:r>
          </a:p>
        </p:txBody>
      </p:sp>
      <p:sp>
        <p:nvSpPr>
          <p:cNvPr name="TextBox 217" id="217"/>
          <p:cNvSpPr txBox="true"/>
          <p:nvPr/>
        </p:nvSpPr>
        <p:spPr>
          <a:xfrm rot="0">
            <a:off x="1501979" y="659602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h3()</a:t>
            </a:r>
          </a:p>
        </p:txBody>
      </p:sp>
      <p:sp>
        <p:nvSpPr>
          <p:cNvPr name="TextBox 218" id="218"/>
          <p:cNvSpPr txBox="true"/>
          <p:nvPr/>
        </p:nvSpPr>
        <p:spPr>
          <a:xfrm rot="0">
            <a:off x="1501979" y="682107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h4()</a:t>
            </a:r>
          </a:p>
        </p:txBody>
      </p:sp>
      <p:sp>
        <p:nvSpPr>
          <p:cNvPr name="TextBox 219" id="219"/>
          <p:cNvSpPr txBox="true"/>
          <p:nvPr/>
        </p:nvSpPr>
        <p:spPr>
          <a:xfrm rot="0">
            <a:off x="1501979" y="701852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h_tot()</a:t>
            </a:r>
          </a:p>
        </p:txBody>
      </p:sp>
      <p:grpSp>
        <p:nvGrpSpPr>
          <p:cNvPr name="Group 220" id="220"/>
          <p:cNvGrpSpPr/>
          <p:nvPr/>
        </p:nvGrpSpPr>
        <p:grpSpPr>
          <a:xfrm rot="0">
            <a:off x="1501979" y="7260967"/>
            <a:ext cx="1475654" cy="192045"/>
            <a:chOff x="0" y="0"/>
            <a:chExt cx="584730" cy="76098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222" id="22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23" id="223"/>
          <p:cNvGrpSpPr/>
          <p:nvPr/>
        </p:nvGrpSpPr>
        <p:grpSpPr>
          <a:xfrm rot="0">
            <a:off x="1501979" y="7478335"/>
            <a:ext cx="1475654" cy="192045"/>
            <a:chOff x="0" y="0"/>
            <a:chExt cx="584730" cy="76098"/>
          </a:xfrm>
        </p:grpSpPr>
        <p:sp>
          <p:nvSpPr>
            <p:cNvPr name="Freeform 224" id="22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225" id="22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26" id="226"/>
          <p:cNvGrpSpPr/>
          <p:nvPr/>
        </p:nvGrpSpPr>
        <p:grpSpPr>
          <a:xfrm rot="0">
            <a:off x="1501979" y="7695704"/>
            <a:ext cx="1475654" cy="192045"/>
            <a:chOff x="0" y="0"/>
            <a:chExt cx="584730" cy="76098"/>
          </a:xfrm>
        </p:grpSpPr>
        <p:sp>
          <p:nvSpPr>
            <p:cNvPr name="Freeform 227" id="22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228" id="22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9" id="229"/>
          <p:cNvSpPr txBox="true"/>
          <p:nvPr/>
        </p:nvSpPr>
        <p:spPr>
          <a:xfrm rot="0">
            <a:off x="1501979" y="7241974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rs</a:t>
            </a:r>
          </a:p>
        </p:txBody>
      </p:sp>
      <p:sp>
        <p:nvSpPr>
          <p:cNvPr name="TextBox 230" id="230"/>
          <p:cNvSpPr txBox="true"/>
          <p:nvPr/>
        </p:nvSpPr>
        <p:spPr>
          <a:xfrm rot="0">
            <a:off x="1501979" y="769379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h1</a:t>
            </a:r>
          </a:p>
        </p:txBody>
      </p:sp>
      <p:grpSp>
        <p:nvGrpSpPr>
          <p:cNvPr name="Group 231" id="231"/>
          <p:cNvGrpSpPr/>
          <p:nvPr/>
        </p:nvGrpSpPr>
        <p:grpSpPr>
          <a:xfrm rot="0">
            <a:off x="5045970" y="2415987"/>
            <a:ext cx="1475654" cy="192045"/>
            <a:chOff x="0" y="0"/>
            <a:chExt cx="584730" cy="76098"/>
          </a:xfrm>
        </p:grpSpPr>
        <p:sp>
          <p:nvSpPr>
            <p:cNvPr name="Freeform 232" id="23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233" id="23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34" id="234"/>
          <p:cNvSpPr txBox="true"/>
          <p:nvPr/>
        </p:nvSpPr>
        <p:spPr>
          <a:xfrm rot="0">
            <a:off x="5045970" y="2378086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config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.py</a:t>
            </a:r>
          </a:p>
        </p:txBody>
      </p:sp>
      <p:grpSp>
        <p:nvGrpSpPr>
          <p:cNvPr name="Group 235" id="235"/>
          <p:cNvGrpSpPr/>
          <p:nvPr/>
        </p:nvGrpSpPr>
        <p:grpSpPr>
          <a:xfrm rot="0">
            <a:off x="5045970" y="2633356"/>
            <a:ext cx="1475654" cy="192045"/>
            <a:chOff x="0" y="0"/>
            <a:chExt cx="584730" cy="76098"/>
          </a:xfrm>
        </p:grpSpPr>
        <p:sp>
          <p:nvSpPr>
            <p:cNvPr name="Freeform 236" id="23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37" id="23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38" id="238"/>
          <p:cNvGrpSpPr/>
          <p:nvPr/>
        </p:nvGrpSpPr>
        <p:grpSpPr>
          <a:xfrm rot="0">
            <a:off x="5045970" y="2850724"/>
            <a:ext cx="1475654" cy="192045"/>
            <a:chOff x="0" y="0"/>
            <a:chExt cx="584730" cy="76098"/>
          </a:xfrm>
        </p:grpSpPr>
        <p:sp>
          <p:nvSpPr>
            <p:cNvPr name="Freeform 239" id="23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40" id="24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41" id="241"/>
          <p:cNvGrpSpPr/>
          <p:nvPr/>
        </p:nvGrpSpPr>
        <p:grpSpPr>
          <a:xfrm rot="0">
            <a:off x="5045970" y="3068093"/>
            <a:ext cx="1475654" cy="192045"/>
            <a:chOff x="0" y="0"/>
            <a:chExt cx="584730" cy="76098"/>
          </a:xfrm>
        </p:grpSpPr>
        <p:sp>
          <p:nvSpPr>
            <p:cNvPr name="Freeform 242" id="24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43" id="24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44" id="244"/>
          <p:cNvGrpSpPr/>
          <p:nvPr/>
        </p:nvGrpSpPr>
        <p:grpSpPr>
          <a:xfrm rot="0">
            <a:off x="5045970" y="3285462"/>
            <a:ext cx="1475654" cy="192045"/>
            <a:chOff x="0" y="0"/>
            <a:chExt cx="584730" cy="76098"/>
          </a:xfrm>
        </p:grpSpPr>
        <p:sp>
          <p:nvSpPr>
            <p:cNvPr name="Freeform 245" id="24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46" id="24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47" id="247"/>
          <p:cNvGrpSpPr/>
          <p:nvPr/>
        </p:nvGrpSpPr>
        <p:grpSpPr>
          <a:xfrm rot="0">
            <a:off x="5045970" y="3502830"/>
            <a:ext cx="1475654" cy="192045"/>
            <a:chOff x="0" y="0"/>
            <a:chExt cx="584730" cy="76098"/>
          </a:xfrm>
        </p:grpSpPr>
        <p:sp>
          <p:nvSpPr>
            <p:cNvPr name="Freeform 248" id="24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49" id="24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50" id="250"/>
          <p:cNvSpPr txBox="true"/>
          <p:nvPr/>
        </p:nvSpPr>
        <p:spPr>
          <a:xfrm rot="0">
            <a:off x="5045970" y="283566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SVI</a:t>
            </a:r>
          </a:p>
        </p:txBody>
      </p:sp>
      <p:sp>
        <p:nvSpPr>
          <p:cNvPr name="TextBox 251" id="251"/>
          <p:cNvSpPr txBox="true"/>
          <p:nvPr/>
        </p:nvSpPr>
        <p:spPr>
          <a:xfrm rot="0">
            <a:off x="5045970" y="305851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TTH</a:t>
            </a:r>
          </a:p>
        </p:txBody>
      </p:sp>
      <p:sp>
        <p:nvSpPr>
          <p:cNvPr name="TextBox 252" id="252"/>
          <p:cNvSpPr txBox="true"/>
          <p:nvPr/>
        </p:nvSpPr>
        <p:spPr>
          <a:xfrm rot="0">
            <a:off x="5045970" y="328641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VD_VAT</a:t>
            </a:r>
          </a:p>
        </p:txBody>
      </p:sp>
      <p:grpSp>
        <p:nvGrpSpPr>
          <p:cNvPr name="Group 253" id="253"/>
          <p:cNvGrpSpPr/>
          <p:nvPr/>
        </p:nvGrpSpPr>
        <p:grpSpPr>
          <a:xfrm rot="0">
            <a:off x="5045970" y="3713868"/>
            <a:ext cx="1475654" cy="192045"/>
            <a:chOff x="0" y="0"/>
            <a:chExt cx="584730" cy="76098"/>
          </a:xfrm>
        </p:grpSpPr>
        <p:sp>
          <p:nvSpPr>
            <p:cNvPr name="Freeform 254" id="25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55" id="25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56" id="256"/>
          <p:cNvSpPr txBox="true"/>
          <p:nvPr/>
        </p:nvSpPr>
        <p:spPr>
          <a:xfrm rot="0">
            <a:off x="5045970" y="373308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INH_B</a:t>
            </a:r>
          </a:p>
        </p:txBody>
      </p:sp>
      <p:grpSp>
        <p:nvGrpSpPr>
          <p:cNvPr name="Group 257" id="257"/>
          <p:cNvGrpSpPr/>
          <p:nvPr/>
        </p:nvGrpSpPr>
        <p:grpSpPr>
          <a:xfrm rot="0">
            <a:off x="5045970" y="3928214"/>
            <a:ext cx="1475654" cy="192045"/>
            <a:chOff x="0" y="0"/>
            <a:chExt cx="584730" cy="76098"/>
          </a:xfrm>
        </p:grpSpPr>
        <p:sp>
          <p:nvSpPr>
            <p:cNvPr name="Freeform 258" id="25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59" id="25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60" id="260"/>
          <p:cNvGrpSpPr/>
          <p:nvPr/>
        </p:nvGrpSpPr>
        <p:grpSpPr>
          <a:xfrm rot="0">
            <a:off x="5045970" y="4145583"/>
            <a:ext cx="1475654" cy="192045"/>
            <a:chOff x="0" y="0"/>
            <a:chExt cx="584730" cy="76098"/>
          </a:xfrm>
        </p:grpSpPr>
        <p:sp>
          <p:nvSpPr>
            <p:cNvPr name="Freeform 261" id="26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62" id="26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63" id="263"/>
          <p:cNvGrpSpPr/>
          <p:nvPr/>
        </p:nvGrpSpPr>
        <p:grpSpPr>
          <a:xfrm rot="0">
            <a:off x="5045970" y="4362951"/>
            <a:ext cx="1475654" cy="192045"/>
            <a:chOff x="0" y="0"/>
            <a:chExt cx="584730" cy="76098"/>
          </a:xfrm>
        </p:grpSpPr>
        <p:sp>
          <p:nvSpPr>
            <p:cNvPr name="Freeform 264" id="26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65" id="26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66" id="266"/>
          <p:cNvSpPr txBox="true"/>
          <p:nvPr/>
        </p:nvSpPr>
        <p:spPr>
          <a:xfrm rot="0">
            <a:off x="5045970" y="392781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SP_C_BOD</a:t>
            </a:r>
          </a:p>
        </p:txBody>
      </p:sp>
      <p:sp>
        <p:nvSpPr>
          <p:cNvPr name="TextBox 267" id="267"/>
          <p:cNvSpPr txBox="true"/>
          <p:nvPr/>
        </p:nvSpPr>
        <p:spPr>
          <a:xfrm rot="0">
            <a:off x="5045970" y="41360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CLE_REQ</a:t>
            </a:r>
          </a:p>
        </p:txBody>
      </p:sp>
      <p:sp>
        <p:nvSpPr>
          <p:cNvPr name="TextBox 268" id="268"/>
          <p:cNvSpPr txBox="true"/>
          <p:nvPr/>
        </p:nvSpPr>
        <p:spPr>
          <a:xfrm rot="0">
            <a:off x="5045970" y="436390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FC_FN</a:t>
            </a:r>
          </a:p>
        </p:txBody>
      </p:sp>
      <p:grpSp>
        <p:nvGrpSpPr>
          <p:cNvPr name="Group 269" id="269"/>
          <p:cNvGrpSpPr/>
          <p:nvPr/>
        </p:nvGrpSpPr>
        <p:grpSpPr>
          <a:xfrm rot="0">
            <a:off x="10998926" y="2390684"/>
            <a:ext cx="1475654" cy="192045"/>
            <a:chOff x="0" y="0"/>
            <a:chExt cx="584730" cy="76098"/>
          </a:xfrm>
        </p:grpSpPr>
        <p:sp>
          <p:nvSpPr>
            <p:cNvPr name="Freeform 270" id="27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271" id="27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72" id="272"/>
          <p:cNvSpPr txBox="true"/>
          <p:nvPr/>
        </p:nvSpPr>
        <p:spPr>
          <a:xfrm rot="0">
            <a:off x="10998926" y="2352783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data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.py</a:t>
            </a:r>
          </a:p>
        </p:txBody>
      </p:sp>
      <p:grpSp>
        <p:nvGrpSpPr>
          <p:cNvPr name="Group 273" id="273"/>
          <p:cNvGrpSpPr/>
          <p:nvPr/>
        </p:nvGrpSpPr>
        <p:grpSpPr>
          <a:xfrm rot="0">
            <a:off x="10998926" y="2608053"/>
            <a:ext cx="1475654" cy="192045"/>
            <a:chOff x="0" y="0"/>
            <a:chExt cx="584730" cy="76098"/>
          </a:xfrm>
        </p:grpSpPr>
        <p:sp>
          <p:nvSpPr>
            <p:cNvPr name="Freeform 274" id="27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75" id="27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76" id="276"/>
          <p:cNvGrpSpPr/>
          <p:nvPr/>
        </p:nvGrpSpPr>
        <p:grpSpPr>
          <a:xfrm rot="0">
            <a:off x="10998926" y="2825421"/>
            <a:ext cx="1475654" cy="192045"/>
            <a:chOff x="0" y="0"/>
            <a:chExt cx="584730" cy="76098"/>
          </a:xfrm>
        </p:grpSpPr>
        <p:sp>
          <p:nvSpPr>
            <p:cNvPr name="Freeform 277" id="27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78" id="27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79" id="279"/>
          <p:cNvGrpSpPr/>
          <p:nvPr/>
        </p:nvGrpSpPr>
        <p:grpSpPr>
          <a:xfrm rot="0">
            <a:off x="10998926" y="3042790"/>
            <a:ext cx="1475654" cy="192045"/>
            <a:chOff x="0" y="0"/>
            <a:chExt cx="584730" cy="76098"/>
          </a:xfrm>
        </p:grpSpPr>
        <p:sp>
          <p:nvSpPr>
            <p:cNvPr name="Freeform 280" id="28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281" id="28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82" id="282"/>
          <p:cNvSpPr txBox="true"/>
          <p:nvPr/>
        </p:nvSpPr>
        <p:spPr>
          <a:xfrm rot="0">
            <a:off x="10998926" y="303320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wwtp_params</a:t>
            </a:r>
          </a:p>
        </p:txBody>
      </p:sp>
      <p:grpSp>
        <p:nvGrpSpPr>
          <p:cNvPr name="Group 283" id="283"/>
          <p:cNvGrpSpPr/>
          <p:nvPr/>
        </p:nvGrpSpPr>
        <p:grpSpPr>
          <a:xfrm rot="0">
            <a:off x="10998926" y="5792404"/>
            <a:ext cx="1475654" cy="192045"/>
            <a:chOff x="0" y="0"/>
            <a:chExt cx="584730" cy="76098"/>
          </a:xfrm>
        </p:grpSpPr>
        <p:sp>
          <p:nvSpPr>
            <p:cNvPr name="Freeform 284" id="28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285" id="28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86" id="286"/>
          <p:cNvGrpSpPr/>
          <p:nvPr/>
        </p:nvGrpSpPr>
        <p:grpSpPr>
          <a:xfrm rot="0">
            <a:off x="10998926" y="6009772"/>
            <a:ext cx="1475654" cy="192045"/>
            <a:chOff x="0" y="0"/>
            <a:chExt cx="584730" cy="76098"/>
          </a:xfrm>
        </p:grpSpPr>
        <p:sp>
          <p:nvSpPr>
            <p:cNvPr name="Freeform 287" id="28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88" id="28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89" id="289"/>
          <p:cNvGrpSpPr/>
          <p:nvPr/>
        </p:nvGrpSpPr>
        <p:grpSpPr>
          <a:xfrm rot="0">
            <a:off x="10998926" y="6227141"/>
            <a:ext cx="1475654" cy="192045"/>
            <a:chOff x="0" y="0"/>
            <a:chExt cx="584730" cy="76098"/>
          </a:xfrm>
        </p:grpSpPr>
        <p:sp>
          <p:nvSpPr>
            <p:cNvPr name="Freeform 290" id="290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91" id="291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92" id="292"/>
          <p:cNvGrpSpPr/>
          <p:nvPr/>
        </p:nvGrpSpPr>
        <p:grpSpPr>
          <a:xfrm rot="0">
            <a:off x="10998926" y="6444510"/>
            <a:ext cx="1475654" cy="192045"/>
            <a:chOff x="0" y="0"/>
            <a:chExt cx="584730" cy="76098"/>
          </a:xfrm>
        </p:grpSpPr>
        <p:sp>
          <p:nvSpPr>
            <p:cNvPr name="Freeform 293" id="293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94" id="294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95" id="295"/>
          <p:cNvGrpSpPr/>
          <p:nvPr/>
        </p:nvGrpSpPr>
        <p:grpSpPr>
          <a:xfrm rot="0">
            <a:off x="10998926" y="6661878"/>
            <a:ext cx="1475654" cy="192045"/>
            <a:chOff x="0" y="0"/>
            <a:chExt cx="584730" cy="76098"/>
          </a:xfrm>
        </p:grpSpPr>
        <p:sp>
          <p:nvSpPr>
            <p:cNvPr name="Freeform 296" id="296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297" id="297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98" id="298"/>
          <p:cNvGrpSpPr/>
          <p:nvPr/>
        </p:nvGrpSpPr>
        <p:grpSpPr>
          <a:xfrm rot="0">
            <a:off x="10998926" y="6879247"/>
            <a:ext cx="1475654" cy="192045"/>
            <a:chOff x="0" y="0"/>
            <a:chExt cx="584730" cy="76098"/>
          </a:xfrm>
        </p:grpSpPr>
        <p:sp>
          <p:nvSpPr>
            <p:cNvPr name="Freeform 299" id="299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00" id="300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301" id="301"/>
          <p:cNvSpPr txBox="true"/>
          <p:nvPr/>
        </p:nvSpPr>
        <p:spPr>
          <a:xfrm rot="0">
            <a:off x="10998926" y="601837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x_ss_bs()</a:t>
            </a:r>
          </a:p>
        </p:txBody>
      </p:sp>
      <p:sp>
        <p:nvSpPr>
          <p:cNvPr name="TextBox 302" id="302"/>
          <p:cNvSpPr txBox="true"/>
          <p:nvPr/>
        </p:nvSpPr>
        <p:spPr>
          <a:xfrm rot="0">
            <a:off x="10998926" y="621207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x_ss_rs()</a:t>
            </a:r>
          </a:p>
        </p:txBody>
      </p:sp>
      <p:sp>
        <p:nvSpPr>
          <p:cNvPr name="TextBox 303" id="303"/>
          <p:cNvSpPr txBox="true"/>
          <p:nvPr/>
        </p:nvSpPr>
        <p:spPr>
          <a:xfrm rot="0">
            <a:off x="10998926" y="643492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 calc_weights()</a:t>
            </a:r>
          </a:p>
        </p:txBody>
      </p:sp>
      <p:grpSp>
        <p:nvGrpSpPr>
          <p:cNvPr name="Group 304" id="304"/>
          <p:cNvGrpSpPr/>
          <p:nvPr/>
        </p:nvGrpSpPr>
        <p:grpSpPr>
          <a:xfrm rot="0">
            <a:off x="8524291" y="7928146"/>
            <a:ext cx="1475654" cy="192045"/>
            <a:chOff x="0" y="0"/>
            <a:chExt cx="584730" cy="76098"/>
          </a:xfrm>
        </p:grpSpPr>
        <p:sp>
          <p:nvSpPr>
            <p:cNvPr name="Freeform 305" id="305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306" id="306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07" id="307"/>
          <p:cNvGrpSpPr/>
          <p:nvPr/>
        </p:nvGrpSpPr>
        <p:grpSpPr>
          <a:xfrm rot="0">
            <a:off x="8524291" y="8145514"/>
            <a:ext cx="1475654" cy="192045"/>
            <a:chOff x="0" y="0"/>
            <a:chExt cx="584730" cy="76098"/>
          </a:xfrm>
        </p:grpSpPr>
        <p:sp>
          <p:nvSpPr>
            <p:cNvPr name="Freeform 308" id="308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09" id="309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10" id="310"/>
          <p:cNvGrpSpPr/>
          <p:nvPr/>
        </p:nvGrpSpPr>
        <p:grpSpPr>
          <a:xfrm rot="0">
            <a:off x="8524291" y="8362883"/>
            <a:ext cx="1475654" cy="192045"/>
            <a:chOff x="0" y="0"/>
            <a:chExt cx="584730" cy="76098"/>
          </a:xfrm>
        </p:grpSpPr>
        <p:sp>
          <p:nvSpPr>
            <p:cNvPr name="Freeform 311" id="311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12" id="312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13" id="313"/>
          <p:cNvGrpSpPr/>
          <p:nvPr/>
        </p:nvGrpSpPr>
        <p:grpSpPr>
          <a:xfrm rot="0">
            <a:off x="8524291" y="8580251"/>
            <a:ext cx="1475654" cy="192045"/>
            <a:chOff x="0" y="0"/>
            <a:chExt cx="584730" cy="76098"/>
          </a:xfrm>
        </p:grpSpPr>
        <p:sp>
          <p:nvSpPr>
            <p:cNvPr name="Freeform 314" id="314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315" id="315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316" id="316"/>
          <p:cNvSpPr txBox="true"/>
          <p:nvPr/>
        </p:nvSpPr>
        <p:spPr>
          <a:xfrm rot="0">
            <a:off x="8524291" y="835660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sec_sed_df()</a:t>
            </a:r>
          </a:p>
        </p:txBody>
      </p:sp>
      <p:sp>
        <p:nvSpPr>
          <p:cNvPr name="TextBox 317" id="317"/>
          <p:cNvSpPr txBox="true"/>
          <p:nvPr/>
        </p:nvSpPr>
        <p:spPr>
          <a:xfrm rot="0">
            <a:off x="8524291" y="814195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pri_sed_df()</a:t>
            </a:r>
          </a:p>
        </p:txBody>
      </p:sp>
      <p:sp>
        <p:nvSpPr>
          <p:cNvPr name="AutoShape 318" id="318"/>
          <p:cNvSpPr/>
          <p:nvPr/>
        </p:nvSpPr>
        <p:spPr>
          <a:xfrm>
            <a:off x="3842347" y="2675557"/>
            <a:ext cx="120362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9" id="319"/>
          <p:cNvSpPr/>
          <p:nvPr/>
        </p:nvSpPr>
        <p:spPr>
          <a:xfrm>
            <a:off x="2980014" y="1852816"/>
            <a:ext cx="86233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0" id="320"/>
          <p:cNvSpPr/>
          <p:nvPr/>
        </p:nvSpPr>
        <p:spPr>
          <a:xfrm flipV="true">
            <a:off x="3837585" y="1852816"/>
            <a:ext cx="0" cy="822939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1" id="321"/>
          <p:cNvSpPr/>
          <p:nvPr/>
        </p:nvSpPr>
        <p:spPr>
          <a:xfrm flipV="true">
            <a:off x="9773649" y="1748830"/>
            <a:ext cx="0" cy="1315661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2" id="322"/>
          <p:cNvSpPr/>
          <p:nvPr/>
        </p:nvSpPr>
        <p:spPr>
          <a:xfrm>
            <a:off x="9764124" y="3069309"/>
            <a:ext cx="123480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3" id="323"/>
          <p:cNvSpPr/>
          <p:nvPr/>
        </p:nvSpPr>
        <p:spPr>
          <a:xfrm>
            <a:off x="2984776" y="1750884"/>
            <a:ext cx="6793635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4" id="324"/>
          <p:cNvSpPr/>
          <p:nvPr/>
        </p:nvSpPr>
        <p:spPr>
          <a:xfrm flipH="true">
            <a:off x="2987255" y="2240088"/>
            <a:ext cx="7071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5" id="325"/>
          <p:cNvSpPr/>
          <p:nvPr/>
        </p:nvSpPr>
        <p:spPr>
          <a:xfrm flipH="true" flipV="true">
            <a:off x="3053202" y="2075665"/>
            <a:ext cx="0" cy="15966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6" id="326"/>
          <p:cNvSpPr/>
          <p:nvPr/>
        </p:nvSpPr>
        <p:spPr>
          <a:xfrm>
            <a:off x="2984776" y="2075665"/>
            <a:ext cx="73188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7" id="327"/>
          <p:cNvSpPr/>
          <p:nvPr/>
        </p:nvSpPr>
        <p:spPr>
          <a:xfrm flipH="true">
            <a:off x="2980014" y="7349719"/>
            <a:ext cx="12521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8" id="328"/>
          <p:cNvSpPr/>
          <p:nvPr/>
        </p:nvSpPr>
        <p:spPr>
          <a:xfrm flipV="true">
            <a:off x="3105226" y="5663110"/>
            <a:ext cx="0" cy="1686486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9" id="329"/>
          <p:cNvSpPr/>
          <p:nvPr/>
        </p:nvSpPr>
        <p:spPr>
          <a:xfrm>
            <a:off x="2980014" y="5658348"/>
            <a:ext cx="12521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0" id="330"/>
          <p:cNvSpPr/>
          <p:nvPr/>
        </p:nvSpPr>
        <p:spPr>
          <a:xfrm flipV="true">
            <a:off x="3248101" y="5597570"/>
            <a:ext cx="0" cy="702914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1" id="331"/>
          <p:cNvSpPr/>
          <p:nvPr/>
        </p:nvSpPr>
        <p:spPr>
          <a:xfrm flipV="true">
            <a:off x="2975251" y="5597570"/>
            <a:ext cx="27285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2" id="332"/>
          <p:cNvSpPr/>
          <p:nvPr/>
        </p:nvSpPr>
        <p:spPr>
          <a:xfrm flipH="true">
            <a:off x="2980014" y="7587844"/>
            <a:ext cx="2109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3" id="333"/>
          <p:cNvSpPr/>
          <p:nvPr/>
        </p:nvSpPr>
        <p:spPr>
          <a:xfrm flipV="true">
            <a:off x="3190951" y="5808608"/>
            <a:ext cx="0" cy="1779114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4" id="334"/>
          <p:cNvSpPr/>
          <p:nvPr/>
        </p:nvSpPr>
        <p:spPr>
          <a:xfrm>
            <a:off x="2980014" y="5808608"/>
            <a:ext cx="2109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5" id="335"/>
          <p:cNvSpPr/>
          <p:nvPr/>
        </p:nvSpPr>
        <p:spPr>
          <a:xfrm>
            <a:off x="3842347" y="2903326"/>
            <a:ext cx="120362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6" id="336"/>
          <p:cNvSpPr/>
          <p:nvPr/>
        </p:nvSpPr>
        <p:spPr>
          <a:xfrm flipV="true">
            <a:off x="3847110" y="2900395"/>
            <a:ext cx="0" cy="3006049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7" id="337"/>
          <p:cNvSpPr/>
          <p:nvPr/>
        </p:nvSpPr>
        <p:spPr>
          <a:xfrm>
            <a:off x="2980014" y="5901682"/>
            <a:ext cx="871858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8" id="338"/>
          <p:cNvSpPr/>
          <p:nvPr/>
        </p:nvSpPr>
        <p:spPr>
          <a:xfrm flipV="true">
            <a:off x="1388674" y="585888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9" id="339"/>
          <p:cNvSpPr/>
          <p:nvPr/>
        </p:nvSpPr>
        <p:spPr>
          <a:xfrm>
            <a:off x="1388674" y="605114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0" id="340"/>
          <p:cNvSpPr/>
          <p:nvPr/>
        </p:nvSpPr>
        <p:spPr>
          <a:xfrm>
            <a:off x="1388674" y="585888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1" id="341"/>
          <p:cNvSpPr/>
          <p:nvPr/>
        </p:nvSpPr>
        <p:spPr>
          <a:xfrm flipV="true">
            <a:off x="1379149" y="5619002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2" id="342"/>
          <p:cNvSpPr/>
          <p:nvPr/>
        </p:nvSpPr>
        <p:spPr>
          <a:xfrm>
            <a:off x="1379149" y="5811263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3" id="343"/>
          <p:cNvSpPr/>
          <p:nvPr/>
        </p:nvSpPr>
        <p:spPr>
          <a:xfrm>
            <a:off x="1379149" y="5619002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4" id="344"/>
          <p:cNvSpPr/>
          <p:nvPr/>
        </p:nvSpPr>
        <p:spPr>
          <a:xfrm>
            <a:off x="9878424" y="3205257"/>
            <a:ext cx="1116164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5" id="345"/>
          <p:cNvSpPr/>
          <p:nvPr/>
        </p:nvSpPr>
        <p:spPr>
          <a:xfrm flipV="true">
            <a:off x="9878424" y="3214790"/>
            <a:ext cx="4762" cy="2804516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6" id="346"/>
          <p:cNvSpPr/>
          <p:nvPr/>
        </p:nvSpPr>
        <p:spPr>
          <a:xfrm>
            <a:off x="2975251" y="6005010"/>
            <a:ext cx="6907935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7" id="347"/>
          <p:cNvSpPr/>
          <p:nvPr/>
        </p:nvSpPr>
        <p:spPr>
          <a:xfrm flipV="true">
            <a:off x="1379149" y="608924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8" id="348"/>
          <p:cNvSpPr/>
          <p:nvPr/>
        </p:nvSpPr>
        <p:spPr>
          <a:xfrm>
            <a:off x="1379149" y="6281509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9" id="349"/>
          <p:cNvSpPr/>
          <p:nvPr/>
        </p:nvSpPr>
        <p:spPr>
          <a:xfrm>
            <a:off x="1379149" y="608924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0" id="350"/>
          <p:cNvSpPr/>
          <p:nvPr/>
        </p:nvSpPr>
        <p:spPr>
          <a:xfrm flipV="true">
            <a:off x="1307711" y="5906444"/>
            <a:ext cx="0" cy="53330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1" id="351"/>
          <p:cNvSpPr/>
          <p:nvPr/>
        </p:nvSpPr>
        <p:spPr>
          <a:xfrm>
            <a:off x="1309541" y="6439747"/>
            <a:ext cx="19958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2" id="352"/>
          <p:cNvSpPr/>
          <p:nvPr/>
        </p:nvSpPr>
        <p:spPr>
          <a:xfrm>
            <a:off x="1307711" y="5906444"/>
            <a:ext cx="2014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3" id="353"/>
          <p:cNvSpPr/>
          <p:nvPr/>
        </p:nvSpPr>
        <p:spPr>
          <a:xfrm flipH="true">
            <a:off x="2980014" y="7393475"/>
            <a:ext cx="30618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4" id="354"/>
          <p:cNvSpPr/>
          <p:nvPr/>
        </p:nvSpPr>
        <p:spPr>
          <a:xfrm flipV="true">
            <a:off x="3286201" y="6490537"/>
            <a:ext cx="0" cy="902938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5" id="355"/>
          <p:cNvSpPr/>
          <p:nvPr/>
        </p:nvSpPr>
        <p:spPr>
          <a:xfrm>
            <a:off x="2975251" y="6497265"/>
            <a:ext cx="31095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6" id="356"/>
          <p:cNvSpPr/>
          <p:nvPr/>
        </p:nvSpPr>
        <p:spPr>
          <a:xfrm flipV="true">
            <a:off x="1241036" y="5683595"/>
            <a:ext cx="0" cy="834156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7" id="357"/>
          <p:cNvSpPr/>
          <p:nvPr/>
        </p:nvSpPr>
        <p:spPr>
          <a:xfrm>
            <a:off x="1241036" y="6504313"/>
            <a:ext cx="26808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8" id="358"/>
          <p:cNvSpPr/>
          <p:nvPr/>
        </p:nvSpPr>
        <p:spPr>
          <a:xfrm>
            <a:off x="1241036" y="5683595"/>
            <a:ext cx="26808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9" id="359"/>
          <p:cNvSpPr/>
          <p:nvPr/>
        </p:nvSpPr>
        <p:spPr>
          <a:xfrm flipH="true">
            <a:off x="2980014" y="7534800"/>
            <a:ext cx="396675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0" id="360"/>
          <p:cNvSpPr/>
          <p:nvPr/>
        </p:nvSpPr>
        <p:spPr>
          <a:xfrm flipV="true">
            <a:off x="3376689" y="6662760"/>
            <a:ext cx="0" cy="87204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1" id="361"/>
          <p:cNvSpPr/>
          <p:nvPr/>
        </p:nvSpPr>
        <p:spPr>
          <a:xfrm>
            <a:off x="2975251" y="6667522"/>
            <a:ext cx="4014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2" id="362"/>
          <p:cNvSpPr/>
          <p:nvPr/>
        </p:nvSpPr>
        <p:spPr>
          <a:xfrm flipH="true">
            <a:off x="2984776" y="7438006"/>
            <a:ext cx="48716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3" id="363"/>
          <p:cNvSpPr/>
          <p:nvPr/>
        </p:nvSpPr>
        <p:spPr>
          <a:xfrm flipV="true">
            <a:off x="3471939" y="6746478"/>
            <a:ext cx="0" cy="691527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4" id="364"/>
          <p:cNvSpPr/>
          <p:nvPr/>
        </p:nvSpPr>
        <p:spPr>
          <a:xfrm>
            <a:off x="2980014" y="6746478"/>
            <a:ext cx="491925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5" id="365"/>
          <p:cNvSpPr/>
          <p:nvPr/>
        </p:nvSpPr>
        <p:spPr>
          <a:xfrm flipH="true">
            <a:off x="2975251" y="7297899"/>
            <a:ext cx="61575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6" id="366"/>
          <p:cNvSpPr/>
          <p:nvPr/>
        </p:nvSpPr>
        <p:spPr>
          <a:xfrm flipV="true">
            <a:off x="3591001" y="6936018"/>
            <a:ext cx="0" cy="361881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7" id="367"/>
          <p:cNvSpPr/>
          <p:nvPr/>
        </p:nvSpPr>
        <p:spPr>
          <a:xfrm>
            <a:off x="2975251" y="6940781"/>
            <a:ext cx="61575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8" id="368"/>
          <p:cNvSpPr/>
          <p:nvPr/>
        </p:nvSpPr>
        <p:spPr>
          <a:xfrm flipV="true">
            <a:off x="1168237" y="5568938"/>
            <a:ext cx="0" cy="137577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9" id="369"/>
          <p:cNvSpPr/>
          <p:nvPr/>
        </p:nvSpPr>
        <p:spPr>
          <a:xfrm>
            <a:off x="1168237" y="6934267"/>
            <a:ext cx="34088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0" id="370"/>
          <p:cNvSpPr/>
          <p:nvPr/>
        </p:nvSpPr>
        <p:spPr>
          <a:xfrm>
            <a:off x="1168237" y="5568938"/>
            <a:ext cx="33136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1" id="371"/>
          <p:cNvSpPr/>
          <p:nvPr/>
        </p:nvSpPr>
        <p:spPr>
          <a:xfrm flipV="true">
            <a:off x="1073585" y="5777727"/>
            <a:ext cx="0" cy="109675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2" id="372"/>
          <p:cNvSpPr/>
          <p:nvPr/>
        </p:nvSpPr>
        <p:spPr>
          <a:xfrm>
            <a:off x="1073585" y="6874484"/>
            <a:ext cx="43553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3" id="373"/>
          <p:cNvSpPr/>
          <p:nvPr/>
        </p:nvSpPr>
        <p:spPr>
          <a:xfrm>
            <a:off x="1073585" y="5777727"/>
            <a:ext cx="43553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4" id="374"/>
          <p:cNvSpPr/>
          <p:nvPr/>
        </p:nvSpPr>
        <p:spPr>
          <a:xfrm flipV="true">
            <a:off x="1379149" y="6975161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5" id="375"/>
          <p:cNvSpPr/>
          <p:nvPr/>
        </p:nvSpPr>
        <p:spPr>
          <a:xfrm>
            <a:off x="1379149" y="7167422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6" id="376"/>
          <p:cNvSpPr/>
          <p:nvPr/>
        </p:nvSpPr>
        <p:spPr>
          <a:xfrm>
            <a:off x="1379149" y="6975161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7" id="377"/>
          <p:cNvSpPr/>
          <p:nvPr/>
        </p:nvSpPr>
        <p:spPr>
          <a:xfrm flipH="true">
            <a:off x="2975251" y="7834455"/>
            <a:ext cx="7062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8" id="378"/>
          <p:cNvSpPr/>
          <p:nvPr/>
        </p:nvSpPr>
        <p:spPr>
          <a:xfrm flipV="true">
            <a:off x="3681489" y="7160388"/>
            <a:ext cx="0" cy="674067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9" id="379"/>
          <p:cNvSpPr/>
          <p:nvPr/>
        </p:nvSpPr>
        <p:spPr>
          <a:xfrm>
            <a:off x="2975251" y="7162239"/>
            <a:ext cx="7062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80" id="380"/>
          <p:cNvSpPr/>
          <p:nvPr/>
        </p:nvSpPr>
        <p:spPr>
          <a:xfrm flipV="true">
            <a:off x="957898" y="6545294"/>
            <a:ext cx="0" cy="56752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1" id="381"/>
          <p:cNvSpPr/>
          <p:nvPr/>
        </p:nvSpPr>
        <p:spPr>
          <a:xfrm>
            <a:off x="957898" y="7105775"/>
            <a:ext cx="5369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2" id="382"/>
          <p:cNvSpPr/>
          <p:nvPr/>
        </p:nvSpPr>
        <p:spPr>
          <a:xfrm>
            <a:off x="957898" y="6545294"/>
            <a:ext cx="5417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3" id="383"/>
          <p:cNvSpPr/>
          <p:nvPr/>
        </p:nvSpPr>
        <p:spPr>
          <a:xfrm flipH="true" flipV="true">
            <a:off x="1283899" y="6700232"/>
            <a:ext cx="0" cy="51281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4" id="384"/>
          <p:cNvSpPr/>
          <p:nvPr/>
        </p:nvSpPr>
        <p:spPr>
          <a:xfrm>
            <a:off x="1283899" y="7205999"/>
            <a:ext cx="2156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5" id="385"/>
          <p:cNvSpPr/>
          <p:nvPr/>
        </p:nvSpPr>
        <p:spPr>
          <a:xfrm>
            <a:off x="1283899" y="6704994"/>
            <a:ext cx="22046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6" id="386"/>
          <p:cNvSpPr/>
          <p:nvPr/>
        </p:nvSpPr>
        <p:spPr>
          <a:xfrm flipV="true">
            <a:off x="3248101" y="6286272"/>
            <a:ext cx="7750825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7" id="387"/>
          <p:cNvSpPr/>
          <p:nvPr/>
        </p:nvSpPr>
        <p:spPr>
          <a:xfrm>
            <a:off x="12474580" y="3072856"/>
            <a:ext cx="24356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8" id="388"/>
          <p:cNvSpPr/>
          <p:nvPr/>
        </p:nvSpPr>
        <p:spPr>
          <a:xfrm flipH="true" flipV="true">
            <a:off x="12718147" y="1151570"/>
            <a:ext cx="0" cy="191774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9" id="389"/>
          <p:cNvSpPr/>
          <p:nvPr/>
        </p:nvSpPr>
        <p:spPr>
          <a:xfrm>
            <a:off x="12718147" y="1156332"/>
            <a:ext cx="1783161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0" id="390"/>
          <p:cNvSpPr/>
          <p:nvPr/>
        </p:nvSpPr>
        <p:spPr>
          <a:xfrm flipV="true">
            <a:off x="14380858" y="1646259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1" id="391"/>
          <p:cNvSpPr/>
          <p:nvPr/>
        </p:nvSpPr>
        <p:spPr>
          <a:xfrm>
            <a:off x="14380858" y="1829107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2" id="392"/>
          <p:cNvSpPr/>
          <p:nvPr/>
        </p:nvSpPr>
        <p:spPr>
          <a:xfrm>
            <a:off x="14380858" y="1646259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3" id="393"/>
          <p:cNvSpPr/>
          <p:nvPr/>
        </p:nvSpPr>
        <p:spPr>
          <a:xfrm flipH="true">
            <a:off x="15976961" y="9646182"/>
            <a:ext cx="140748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4" id="394"/>
          <p:cNvSpPr/>
          <p:nvPr/>
        </p:nvSpPr>
        <p:spPr>
          <a:xfrm flipV="true">
            <a:off x="17384448" y="2046497"/>
            <a:ext cx="0" cy="7599685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5" id="395"/>
          <p:cNvSpPr/>
          <p:nvPr/>
        </p:nvSpPr>
        <p:spPr>
          <a:xfrm>
            <a:off x="15976961" y="1970547"/>
            <a:ext cx="3429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96" id="396"/>
          <p:cNvSpPr/>
          <p:nvPr/>
        </p:nvSpPr>
        <p:spPr>
          <a:xfrm flipH="true" flipV="true">
            <a:off x="17289198" y="2046497"/>
            <a:ext cx="0" cy="7374303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7" id="397"/>
          <p:cNvSpPr/>
          <p:nvPr/>
        </p:nvSpPr>
        <p:spPr>
          <a:xfrm>
            <a:off x="15972199" y="2046497"/>
            <a:ext cx="1532088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98" id="398"/>
          <p:cNvSpPr/>
          <p:nvPr/>
        </p:nvSpPr>
        <p:spPr>
          <a:xfrm flipH="true">
            <a:off x="15976961" y="9416038"/>
            <a:ext cx="13122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9" id="399"/>
          <p:cNvSpPr/>
          <p:nvPr/>
        </p:nvSpPr>
        <p:spPr>
          <a:xfrm flipV="true">
            <a:off x="14328471" y="2520069"/>
            <a:ext cx="0" cy="54447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0" id="400"/>
          <p:cNvSpPr/>
          <p:nvPr/>
        </p:nvSpPr>
        <p:spPr>
          <a:xfrm>
            <a:off x="14323708" y="3064547"/>
            <a:ext cx="1775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1" id="401"/>
          <p:cNvSpPr/>
          <p:nvPr/>
        </p:nvSpPr>
        <p:spPr>
          <a:xfrm>
            <a:off x="14328471" y="2518474"/>
            <a:ext cx="1775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2" id="402"/>
          <p:cNvSpPr/>
          <p:nvPr/>
        </p:nvSpPr>
        <p:spPr>
          <a:xfrm flipV="true">
            <a:off x="14299896" y="1609531"/>
            <a:ext cx="0" cy="663749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3" id="403"/>
          <p:cNvSpPr/>
          <p:nvPr/>
        </p:nvSpPr>
        <p:spPr>
          <a:xfrm flipV="true">
            <a:off x="14299896" y="2278043"/>
            <a:ext cx="2014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4" id="404"/>
          <p:cNvSpPr/>
          <p:nvPr/>
        </p:nvSpPr>
        <p:spPr>
          <a:xfrm>
            <a:off x="14299896" y="1609531"/>
            <a:ext cx="2014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5" id="405"/>
          <p:cNvSpPr/>
          <p:nvPr/>
        </p:nvSpPr>
        <p:spPr>
          <a:xfrm flipV="true">
            <a:off x="14380858" y="2235325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6" id="406"/>
          <p:cNvSpPr/>
          <p:nvPr/>
        </p:nvSpPr>
        <p:spPr>
          <a:xfrm>
            <a:off x="14380858" y="2418173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7" id="407"/>
          <p:cNvSpPr/>
          <p:nvPr/>
        </p:nvSpPr>
        <p:spPr>
          <a:xfrm>
            <a:off x="14380858" y="2235325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8" id="408"/>
          <p:cNvSpPr/>
          <p:nvPr/>
        </p:nvSpPr>
        <p:spPr>
          <a:xfrm>
            <a:off x="6521623" y="3419122"/>
            <a:ext cx="120362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9" id="409"/>
          <p:cNvSpPr/>
          <p:nvPr/>
        </p:nvSpPr>
        <p:spPr>
          <a:xfrm flipH="true" flipV="true">
            <a:off x="7720483" y="1244738"/>
            <a:ext cx="0" cy="217643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0" id="410"/>
          <p:cNvSpPr/>
          <p:nvPr/>
        </p:nvSpPr>
        <p:spPr>
          <a:xfrm>
            <a:off x="7720483" y="1244738"/>
            <a:ext cx="6512732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1" id="411"/>
          <p:cNvSpPr/>
          <p:nvPr/>
        </p:nvSpPr>
        <p:spPr>
          <a:xfrm flipV="true">
            <a:off x="14233215" y="1244738"/>
            <a:ext cx="0" cy="1221392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2" id="412"/>
          <p:cNvSpPr/>
          <p:nvPr/>
        </p:nvSpPr>
        <p:spPr>
          <a:xfrm>
            <a:off x="14233215" y="2466130"/>
            <a:ext cx="268092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3" id="413"/>
          <p:cNvSpPr/>
          <p:nvPr/>
        </p:nvSpPr>
        <p:spPr>
          <a:xfrm flipV="true">
            <a:off x="14385621" y="2702047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4" id="414"/>
          <p:cNvSpPr/>
          <p:nvPr/>
        </p:nvSpPr>
        <p:spPr>
          <a:xfrm>
            <a:off x="14385621" y="2884895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5" id="415"/>
          <p:cNvSpPr/>
          <p:nvPr/>
        </p:nvSpPr>
        <p:spPr>
          <a:xfrm>
            <a:off x="14385621" y="2702047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6" id="416"/>
          <p:cNvSpPr/>
          <p:nvPr/>
        </p:nvSpPr>
        <p:spPr>
          <a:xfrm flipV="true">
            <a:off x="14390383" y="2957253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7" id="417"/>
          <p:cNvSpPr/>
          <p:nvPr/>
        </p:nvSpPr>
        <p:spPr>
          <a:xfrm>
            <a:off x="14390383" y="3140101"/>
            <a:ext cx="10366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8" id="418"/>
          <p:cNvSpPr/>
          <p:nvPr/>
        </p:nvSpPr>
        <p:spPr>
          <a:xfrm>
            <a:off x="14390383" y="2957253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9" id="419"/>
          <p:cNvSpPr/>
          <p:nvPr/>
        </p:nvSpPr>
        <p:spPr>
          <a:xfrm>
            <a:off x="6521623" y="3593056"/>
            <a:ext cx="133456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0" id="420"/>
          <p:cNvSpPr/>
          <p:nvPr/>
        </p:nvSpPr>
        <p:spPr>
          <a:xfrm flipV="true">
            <a:off x="7856183" y="1424552"/>
            <a:ext cx="0" cy="217055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1" id="421"/>
          <p:cNvSpPr/>
          <p:nvPr/>
        </p:nvSpPr>
        <p:spPr>
          <a:xfrm>
            <a:off x="7856183" y="1424552"/>
            <a:ext cx="6302888" cy="4763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2" id="422"/>
          <p:cNvSpPr/>
          <p:nvPr/>
        </p:nvSpPr>
        <p:spPr>
          <a:xfrm flipV="true">
            <a:off x="14159071" y="1424552"/>
            <a:ext cx="0" cy="193312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3" id="423"/>
          <p:cNvSpPr/>
          <p:nvPr/>
        </p:nvSpPr>
        <p:spPr>
          <a:xfrm>
            <a:off x="14159071" y="3357672"/>
            <a:ext cx="342236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4" id="424"/>
          <p:cNvSpPr/>
          <p:nvPr/>
        </p:nvSpPr>
        <p:spPr>
          <a:xfrm flipV="true">
            <a:off x="14276083" y="2381358"/>
            <a:ext cx="0" cy="92098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5" id="425"/>
          <p:cNvSpPr/>
          <p:nvPr/>
        </p:nvSpPr>
        <p:spPr>
          <a:xfrm>
            <a:off x="14267672" y="3302339"/>
            <a:ext cx="22637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6" id="426"/>
          <p:cNvSpPr/>
          <p:nvPr/>
        </p:nvSpPr>
        <p:spPr>
          <a:xfrm>
            <a:off x="14274935" y="2381358"/>
            <a:ext cx="22637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7" id="427"/>
          <p:cNvSpPr/>
          <p:nvPr/>
        </p:nvSpPr>
        <p:spPr>
          <a:xfrm flipV="true">
            <a:off x="14061321" y="1501602"/>
            <a:ext cx="0" cy="2001228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8" id="428"/>
          <p:cNvSpPr/>
          <p:nvPr/>
        </p:nvSpPr>
        <p:spPr>
          <a:xfrm>
            <a:off x="14061321" y="3498068"/>
            <a:ext cx="432724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9" id="429"/>
          <p:cNvSpPr/>
          <p:nvPr/>
        </p:nvSpPr>
        <p:spPr>
          <a:xfrm>
            <a:off x="7970455" y="1501602"/>
            <a:ext cx="609086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0" id="430"/>
          <p:cNvSpPr/>
          <p:nvPr/>
        </p:nvSpPr>
        <p:spPr>
          <a:xfrm flipV="true">
            <a:off x="7975217" y="1496026"/>
            <a:ext cx="0" cy="2309102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1" id="431"/>
          <p:cNvSpPr/>
          <p:nvPr/>
        </p:nvSpPr>
        <p:spPr>
          <a:xfrm flipV="true">
            <a:off x="6521623" y="3805128"/>
            <a:ext cx="1453594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2" id="432"/>
          <p:cNvSpPr/>
          <p:nvPr/>
        </p:nvSpPr>
        <p:spPr>
          <a:xfrm>
            <a:off x="14107841" y="1522977"/>
            <a:ext cx="386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3" id="433"/>
          <p:cNvSpPr/>
          <p:nvPr/>
        </p:nvSpPr>
        <p:spPr>
          <a:xfrm flipV="true">
            <a:off x="13948175" y="1641496"/>
            <a:ext cx="0" cy="2954719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4" id="434"/>
          <p:cNvSpPr/>
          <p:nvPr/>
        </p:nvSpPr>
        <p:spPr>
          <a:xfrm flipV="true">
            <a:off x="14376096" y="2003602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5" id="435"/>
          <p:cNvSpPr/>
          <p:nvPr/>
        </p:nvSpPr>
        <p:spPr>
          <a:xfrm>
            <a:off x="14376096" y="218645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6" id="436"/>
          <p:cNvSpPr/>
          <p:nvPr/>
        </p:nvSpPr>
        <p:spPr>
          <a:xfrm>
            <a:off x="14376096" y="2003602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7" id="437"/>
          <p:cNvSpPr/>
          <p:nvPr/>
        </p:nvSpPr>
        <p:spPr>
          <a:xfrm>
            <a:off x="14295133" y="2278043"/>
            <a:ext cx="2109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8" id="438"/>
          <p:cNvSpPr/>
          <p:nvPr/>
        </p:nvSpPr>
        <p:spPr>
          <a:xfrm flipV="true">
            <a:off x="14358437" y="355521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9" id="439"/>
          <p:cNvSpPr/>
          <p:nvPr/>
        </p:nvSpPr>
        <p:spPr>
          <a:xfrm>
            <a:off x="14358437" y="3739316"/>
            <a:ext cx="1381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0" id="440"/>
          <p:cNvSpPr/>
          <p:nvPr/>
        </p:nvSpPr>
        <p:spPr>
          <a:xfrm>
            <a:off x="14358437" y="3555218"/>
            <a:ext cx="1381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1" id="441"/>
          <p:cNvSpPr/>
          <p:nvPr/>
        </p:nvSpPr>
        <p:spPr>
          <a:xfrm flipV="true">
            <a:off x="14355937" y="3786941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2" id="442"/>
          <p:cNvSpPr/>
          <p:nvPr/>
        </p:nvSpPr>
        <p:spPr>
          <a:xfrm>
            <a:off x="14355937" y="3971040"/>
            <a:ext cx="1381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3" id="443"/>
          <p:cNvSpPr/>
          <p:nvPr/>
        </p:nvSpPr>
        <p:spPr>
          <a:xfrm>
            <a:off x="14355937" y="3786941"/>
            <a:ext cx="1381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4" id="444"/>
          <p:cNvSpPr/>
          <p:nvPr/>
        </p:nvSpPr>
        <p:spPr>
          <a:xfrm>
            <a:off x="14107841" y="4029838"/>
            <a:ext cx="38620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5" id="445"/>
          <p:cNvSpPr/>
          <p:nvPr/>
        </p:nvSpPr>
        <p:spPr>
          <a:xfrm>
            <a:off x="14267672" y="3928214"/>
            <a:ext cx="22637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6" id="446"/>
          <p:cNvSpPr/>
          <p:nvPr/>
        </p:nvSpPr>
        <p:spPr>
          <a:xfrm flipV="true">
            <a:off x="14272435" y="3926775"/>
            <a:ext cx="0" cy="52428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7" id="447"/>
          <p:cNvSpPr/>
          <p:nvPr/>
        </p:nvSpPr>
        <p:spPr>
          <a:xfrm>
            <a:off x="14270173" y="4446300"/>
            <a:ext cx="22637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8" id="448"/>
          <p:cNvSpPr/>
          <p:nvPr/>
        </p:nvSpPr>
        <p:spPr>
          <a:xfrm>
            <a:off x="14209403" y="3185756"/>
            <a:ext cx="28464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9" id="449"/>
          <p:cNvSpPr/>
          <p:nvPr/>
        </p:nvSpPr>
        <p:spPr>
          <a:xfrm flipH="true" flipV="true">
            <a:off x="14209403" y="3185756"/>
            <a:ext cx="0" cy="12226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0" id="450"/>
          <p:cNvSpPr/>
          <p:nvPr/>
        </p:nvSpPr>
        <p:spPr>
          <a:xfrm>
            <a:off x="14209403" y="4408374"/>
            <a:ext cx="29190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1" id="451"/>
          <p:cNvSpPr/>
          <p:nvPr/>
        </p:nvSpPr>
        <p:spPr>
          <a:xfrm flipV="true">
            <a:off x="14380858" y="4174090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2" id="452"/>
          <p:cNvSpPr/>
          <p:nvPr/>
        </p:nvSpPr>
        <p:spPr>
          <a:xfrm>
            <a:off x="14380858" y="4358189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3" id="453"/>
          <p:cNvSpPr/>
          <p:nvPr/>
        </p:nvSpPr>
        <p:spPr>
          <a:xfrm>
            <a:off x="14380858" y="417409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4" id="454"/>
          <p:cNvSpPr/>
          <p:nvPr/>
        </p:nvSpPr>
        <p:spPr>
          <a:xfrm flipV="true">
            <a:off x="14159071" y="3900372"/>
            <a:ext cx="33497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5" id="455"/>
          <p:cNvSpPr/>
          <p:nvPr/>
        </p:nvSpPr>
        <p:spPr>
          <a:xfrm flipV="true">
            <a:off x="14163834" y="3893087"/>
            <a:ext cx="0" cy="661909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6" id="456"/>
          <p:cNvSpPr/>
          <p:nvPr/>
        </p:nvSpPr>
        <p:spPr>
          <a:xfrm flipV="true">
            <a:off x="14159071" y="4554996"/>
            <a:ext cx="34531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7" id="457"/>
          <p:cNvSpPr/>
          <p:nvPr/>
        </p:nvSpPr>
        <p:spPr>
          <a:xfrm>
            <a:off x="13948175" y="4601070"/>
            <a:ext cx="553132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8" id="458"/>
          <p:cNvSpPr/>
          <p:nvPr/>
        </p:nvSpPr>
        <p:spPr>
          <a:xfrm flipV="true">
            <a:off x="8099042" y="1648426"/>
            <a:ext cx="0" cy="237581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9" id="459"/>
          <p:cNvSpPr/>
          <p:nvPr/>
        </p:nvSpPr>
        <p:spPr>
          <a:xfrm>
            <a:off x="6521623" y="4028999"/>
            <a:ext cx="1577419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0" id="460"/>
          <p:cNvSpPr/>
          <p:nvPr/>
        </p:nvSpPr>
        <p:spPr>
          <a:xfrm>
            <a:off x="8099042" y="1636734"/>
            <a:ext cx="5853895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1" id="461"/>
          <p:cNvSpPr/>
          <p:nvPr/>
        </p:nvSpPr>
        <p:spPr>
          <a:xfrm flipV="true">
            <a:off x="14107841" y="1522977"/>
            <a:ext cx="0" cy="25068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2" id="462"/>
          <p:cNvSpPr/>
          <p:nvPr/>
        </p:nvSpPr>
        <p:spPr>
          <a:xfrm>
            <a:off x="14000012" y="3102479"/>
            <a:ext cx="49118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3" id="463"/>
          <p:cNvSpPr/>
          <p:nvPr/>
        </p:nvSpPr>
        <p:spPr>
          <a:xfrm flipH="true" flipV="true">
            <a:off x="14004774" y="3107242"/>
            <a:ext cx="0" cy="154413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4" id="464"/>
          <p:cNvSpPr/>
          <p:nvPr/>
        </p:nvSpPr>
        <p:spPr>
          <a:xfrm>
            <a:off x="14004774" y="4651375"/>
            <a:ext cx="49961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5" id="465"/>
          <p:cNvSpPr/>
          <p:nvPr/>
        </p:nvSpPr>
        <p:spPr>
          <a:xfrm flipV="true">
            <a:off x="14380858" y="4679950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6" id="466"/>
          <p:cNvSpPr/>
          <p:nvPr/>
        </p:nvSpPr>
        <p:spPr>
          <a:xfrm>
            <a:off x="14380858" y="4864049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7" id="467"/>
          <p:cNvSpPr/>
          <p:nvPr/>
        </p:nvSpPr>
        <p:spPr>
          <a:xfrm>
            <a:off x="14380858" y="467995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8" id="468"/>
          <p:cNvSpPr/>
          <p:nvPr/>
        </p:nvSpPr>
        <p:spPr>
          <a:xfrm flipH="true" flipV="true">
            <a:off x="16081736" y="1546789"/>
            <a:ext cx="0" cy="416579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9" id="469"/>
          <p:cNvSpPr/>
          <p:nvPr/>
        </p:nvSpPr>
        <p:spPr>
          <a:xfrm>
            <a:off x="15980853" y="5717348"/>
            <a:ext cx="10088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70" id="470"/>
          <p:cNvSpPr/>
          <p:nvPr/>
        </p:nvSpPr>
        <p:spPr>
          <a:xfrm>
            <a:off x="15972199" y="1551552"/>
            <a:ext cx="1095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1" id="471"/>
          <p:cNvSpPr/>
          <p:nvPr/>
        </p:nvSpPr>
        <p:spPr>
          <a:xfrm flipV="true">
            <a:off x="13886262" y="1884833"/>
            <a:ext cx="0" cy="336820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2" id="472"/>
          <p:cNvSpPr/>
          <p:nvPr/>
        </p:nvSpPr>
        <p:spPr>
          <a:xfrm flipV="true">
            <a:off x="13886262" y="5257888"/>
            <a:ext cx="62590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3" id="473"/>
          <p:cNvSpPr/>
          <p:nvPr/>
        </p:nvSpPr>
        <p:spPr>
          <a:xfrm flipV="true">
            <a:off x="8227630" y="1876641"/>
            <a:ext cx="0" cy="237581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4" id="474"/>
          <p:cNvSpPr/>
          <p:nvPr/>
        </p:nvSpPr>
        <p:spPr>
          <a:xfrm flipV="true">
            <a:off x="6516861" y="4252687"/>
            <a:ext cx="1710769" cy="4528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5" id="475"/>
          <p:cNvSpPr/>
          <p:nvPr/>
        </p:nvSpPr>
        <p:spPr>
          <a:xfrm>
            <a:off x="8227630" y="1880071"/>
            <a:ext cx="565863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6" id="476"/>
          <p:cNvSpPr/>
          <p:nvPr/>
        </p:nvSpPr>
        <p:spPr>
          <a:xfrm flipV="true">
            <a:off x="14373596" y="6857760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7" id="477"/>
          <p:cNvSpPr/>
          <p:nvPr/>
        </p:nvSpPr>
        <p:spPr>
          <a:xfrm>
            <a:off x="14373596" y="704185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8" id="478"/>
          <p:cNvSpPr/>
          <p:nvPr/>
        </p:nvSpPr>
        <p:spPr>
          <a:xfrm>
            <a:off x="14373596" y="685776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9" id="479"/>
          <p:cNvSpPr/>
          <p:nvPr/>
        </p:nvSpPr>
        <p:spPr>
          <a:xfrm flipV="true">
            <a:off x="14380858" y="5313476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0" id="480"/>
          <p:cNvSpPr/>
          <p:nvPr/>
        </p:nvSpPr>
        <p:spPr>
          <a:xfrm>
            <a:off x="14380858" y="5497575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1" id="481"/>
          <p:cNvSpPr/>
          <p:nvPr/>
        </p:nvSpPr>
        <p:spPr>
          <a:xfrm>
            <a:off x="14380858" y="5313476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2" id="482"/>
          <p:cNvSpPr/>
          <p:nvPr/>
        </p:nvSpPr>
        <p:spPr>
          <a:xfrm flipH="true" flipV="true">
            <a:off x="16200799" y="1609531"/>
            <a:ext cx="0" cy="429691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3" id="483"/>
          <p:cNvSpPr/>
          <p:nvPr/>
        </p:nvSpPr>
        <p:spPr>
          <a:xfrm>
            <a:off x="15976961" y="5901682"/>
            <a:ext cx="2238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4" id="484"/>
          <p:cNvSpPr/>
          <p:nvPr/>
        </p:nvSpPr>
        <p:spPr>
          <a:xfrm>
            <a:off x="14323708" y="6076447"/>
            <a:ext cx="1728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5" id="485"/>
          <p:cNvSpPr/>
          <p:nvPr/>
        </p:nvSpPr>
        <p:spPr>
          <a:xfrm flipV="true">
            <a:off x="14323708" y="5057480"/>
            <a:ext cx="0" cy="101896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6" id="486"/>
          <p:cNvSpPr/>
          <p:nvPr/>
        </p:nvSpPr>
        <p:spPr>
          <a:xfrm>
            <a:off x="14323708" y="5063899"/>
            <a:ext cx="17759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7" id="487"/>
          <p:cNvSpPr/>
          <p:nvPr/>
        </p:nvSpPr>
        <p:spPr>
          <a:xfrm flipH="true" flipV="true">
            <a:off x="14243860" y="5543865"/>
            <a:ext cx="0" cy="59048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8" id="488"/>
          <p:cNvSpPr/>
          <p:nvPr/>
        </p:nvSpPr>
        <p:spPr>
          <a:xfrm>
            <a:off x="14233215" y="5550285"/>
            <a:ext cx="26332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9" id="489"/>
          <p:cNvSpPr/>
          <p:nvPr/>
        </p:nvSpPr>
        <p:spPr>
          <a:xfrm>
            <a:off x="14243860" y="6129759"/>
            <a:ext cx="25018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0" id="490"/>
          <p:cNvSpPr/>
          <p:nvPr/>
        </p:nvSpPr>
        <p:spPr>
          <a:xfrm>
            <a:off x="14163834" y="5667873"/>
            <a:ext cx="33021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1" id="491"/>
          <p:cNvSpPr/>
          <p:nvPr/>
        </p:nvSpPr>
        <p:spPr>
          <a:xfrm flipV="true">
            <a:off x="14168596" y="5667873"/>
            <a:ext cx="0" cy="51779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2" id="492"/>
          <p:cNvSpPr/>
          <p:nvPr/>
        </p:nvSpPr>
        <p:spPr>
          <a:xfrm>
            <a:off x="14174804" y="6184253"/>
            <a:ext cx="316391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3" id="493"/>
          <p:cNvSpPr/>
          <p:nvPr/>
        </p:nvSpPr>
        <p:spPr>
          <a:xfrm flipV="true">
            <a:off x="14383941" y="636240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4" id="494"/>
          <p:cNvSpPr/>
          <p:nvPr/>
        </p:nvSpPr>
        <p:spPr>
          <a:xfrm>
            <a:off x="14383941" y="6546506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5" id="495"/>
          <p:cNvSpPr/>
          <p:nvPr/>
        </p:nvSpPr>
        <p:spPr>
          <a:xfrm>
            <a:off x="14383941" y="636240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6" id="496"/>
          <p:cNvSpPr/>
          <p:nvPr/>
        </p:nvSpPr>
        <p:spPr>
          <a:xfrm>
            <a:off x="14061317" y="6606976"/>
            <a:ext cx="44475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7" id="497"/>
          <p:cNvSpPr/>
          <p:nvPr/>
        </p:nvSpPr>
        <p:spPr>
          <a:xfrm>
            <a:off x="14061317" y="4480584"/>
            <a:ext cx="43083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8" id="498"/>
          <p:cNvSpPr/>
          <p:nvPr/>
        </p:nvSpPr>
        <p:spPr>
          <a:xfrm flipV="true">
            <a:off x="14066083" y="4480584"/>
            <a:ext cx="0" cy="212719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99" id="499"/>
          <p:cNvSpPr/>
          <p:nvPr/>
        </p:nvSpPr>
        <p:spPr>
          <a:xfrm flipV="true">
            <a:off x="14371702" y="6645076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0" id="500"/>
          <p:cNvSpPr/>
          <p:nvPr/>
        </p:nvSpPr>
        <p:spPr>
          <a:xfrm>
            <a:off x="14371702" y="6829175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1" id="501"/>
          <p:cNvSpPr/>
          <p:nvPr/>
        </p:nvSpPr>
        <p:spPr>
          <a:xfrm>
            <a:off x="14371702" y="6645076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2" id="502"/>
          <p:cNvSpPr/>
          <p:nvPr/>
        </p:nvSpPr>
        <p:spPr>
          <a:xfrm flipV="true">
            <a:off x="13743716" y="3029903"/>
            <a:ext cx="76844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3" id="503"/>
          <p:cNvSpPr/>
          <p:nvPr/>
        </p:nvSpPr>
        <p:spPr>
          <a:xfrm flipH="true" flipV="true">
            <a:off x="13743716" y="3017466"/>
            <a:ext cx="4762" cy="370493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4" id="504"/>
          <p:cNvSpPr/>
          <p:nvPr/>
        </p:nvSpPr>
        <p:spPr>
          <a:xfrm>
            <a:off x="13743716" y="6727162"/>
            <a:ext cx="74747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05" id="505"/>
          <p:cNvSpPr/>
          <p:nvPr/>
        </p:nvSpPr>
        <p:spPr>
          <a:xfrm>
            <a:off x="2975251" y="5699431"/>
            <a:ext cx="7122248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6" id="506"/>
          <p:cNvSpPr/>
          <p:nvPr/>
        </p:nvSpPr>
        <p:spPr>
          <a:xfrm flipV="true">
            <a:off x="10097499" y="5492812"/>
            <a:ext cx="0" cy="209978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7" id="507"/>
          <p:cNvSpPr/>
          <p:nvPr/>
        </p:nvSpPr>
        <p:spPr>
          <a:xfrm>
            <a:off x="10097499" y="5492812"/>
            <a:ext cx="2936142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8" id="508"/>
          <p:cNvSpPr/>
          <p:nvPr/>
        </p:nvSpPr>
        <p:spPr>
          <a:xfrm flipV="true">
            <a:off x="13028879" y="5487193"/>
            <a:ext cx="0" cy="151220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9" id="509"/>
          <p:cNvSpPr/>
          <p:nvPr/>
        </p:nvSpPr>
        <p:spPr>
          <a:xfrm>
            <a:off x="13028879" y="6999393"/>
            <a:ext cx="1465166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0" id="510"/>
          <p:cNvSpPr/>
          <p:nvPr/>
        </p:nvSpPr>
        <p:spPr>
          <a:xfrm flipV="true">
            <a:off x="14378358" y="707995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1" id="511"/>
          <p:cNvSpPr/>
          <p:nvPr/>
        </p:nvSpPr>
        <p:spPr>
          <a:xfrm>
            <a:off x="14378358" y="7264056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2" id="512"/>
          <p:cNvSpPr/>
          <p:nvPr/>
        </p:nvSpPr>
        <p:spPr>
          <a:xfrm>
            <a:off x="14378358" y="707995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3" id="513"/>
          <p:cNvSpPr/>
          <p:nvPr/>
        </p:nvSpPr>
        <p:spPr>
          <a:xfrm>
            <a:off x="15972199" y="1614294"/>
            <a:ext cx="2286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4" id="514"/>
          <p:cNvSpPr/>
          <p:nvPr/>
        </p:nvSpPr>
        <p:spPr>
          <a:xfrm flipV="true">
            <a:off x="16319861" y="2520069"/>
            <a:ext cx="0" cy="473409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5" id="515"/>
          <p:cNvSpPr/>
          <p:nvPr/>
        </p:nvSpPr>
        <p:spPr>
          <a:xfrm>
            <a:off x="15976961" y="7249404"/>
            <a:ext cx="34290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16" id="516"/>
          <p:cNvSpPr/>
          <p:nvPr/>
        </p:nvSpPr>
        <p:spPr>
          <a:xfrm>
            <a:off x="15986486" y="2512010"/>
            <a:ext cx="33337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7" id="517"/>
          <p:cNvSpPr/>
          <p:nvPr/>
        </p:nvSpPr>
        <p:spPr>
          <a:xfrm flipV="true">
            <a:off x="16419874" y="2461543"/>
            <a:ext cx="0" cy="4993243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8" id="518"/>
          <p:cNvSpPr/>
          <p:nvPr/>
        </p:nvSpPr>
        <p:spPr>
          <a:xfrm>
            <a:off x="15986486" y="2453483"/>
            <a:ext cx="433388" cy="39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19" id="519"/>
          <p:cNvSpPr/>
          <p:nvPr/>
        </p:nvSpPr>
        <p:spPr>
          <a:xfrm>
            <a:off x="15976961" y="7464048"/>
            <a:ext cx="4429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0" id="520"/>
          <p:cNvSpPr/>
          <p:nvPr/>
        </p:nvSpPr>
        <p:spPr>
          <a:xfrm>
            <a:off x="15972199" y="702156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1" id="521"/>
          <p:cNvSpPr/>
          <p:nvPr/>
        </p:nvSpPr>
        <p:spPr>
          <a:xfrm>
            <a:off x="15972199" y="7420297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2" id="522"/>
          <p:cNvSpPr/>
          <p:nvPr/>
        </p:nvSpPr>
        <p:spPr>
          <a:xfrm flipV="true">
            <a:off x="16087885" y="7021560"/>
            <a:ext cx="0" cy="39397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3" id="523"/>
          <p:cNvSpPr/>
          <p:nvPr/>
        </p:nvSpPr>
        <p:spPr>
          <a:xfrm flipV="true">
            <a:off x="16529411" y="2102181"/>
            <a:ext cx="0" cy="554013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4" id="524"/>
          <p:cNvSpPr/>
          <p:nvPr/>
        </p:nvSpPr>
        <p:spPr>
          <a:xfrm>
            <a:off x="15972203" y="2094122"/>
            <a:ext cx="5572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5" id="525"/>
          <p:cNvSpPr/>
          <p:nvPr/>
        </p:nvSpPr>
        <p:spPr>
          <a:xfrm>
            <a:off x="15986486" y="7637551"/>
            <a:ext cx="53816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6" id="526"/>
          <p:cNvSpPr/>
          <p:nvPr/>
        </p:nvSpPr>
        <p:spPr>
          <a:xfrm flipH="true">
            <a:off x="15972199" y="9846352"/>
            <a:ext cx="34766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7" id="527"/>
          <p:cNvSpPr/>
          <p:nvPr/>
        </p:nvSpPr>
        <p:spPr>
          <a:xfrm flipH="true" flipV="true">
            <a:off x="16319861" y="7676654"/>
            <a:ext cx="0" cy="2172674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28" id="528"/>
          <p:cNvSpPr/>
          <p:nvPr/>
        </p:nvSpPr>
        <p:spPr>
          <a:xfrm>
            <a:off x="15972203" y="7687690"/>
            <a:ext cx="347658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29" id="529"/>
          <p:cNvSpPr/>
          <p:nvPr/>
        </p:nvSpPr>
        <p:spPr>
          <a:xfrm flipV="true">
            <a:off x="16097410" y="772102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0" id="530"/>
          <p:cNvSpPr/>
          <p:nvPr/>
        </p:nvSpPr>
        <p:spPr>
          <a:xfrm>
            <a:off x="15976961" y="7909889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31" id="531"/>
          <p:cNvSpPr/>
          <p:nvPr/>
        </p:nvSpPr>
        <p:spPr>
          <a:xfrm>
            <a:off x="15976961" y="772579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2" id="532"/>
          <p:cNvSpPr/>
          <p:nvPr/>
        </p:nvSpPr>
        <p:spPr>
          <a:xfrm flipV="true">
            <a:off x="16638949" y="3121613"/>
            <a:ext cx="0" cy="494791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3" id="533"/>
          <p:cNvSpPr/>
          <p:nvPr/>
        </p:nvSpPr>
        <p:spPr>
          <a:xfrm>
            <a:off x="15976961" y="8064765"/>
            <a:ext cx="66198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34" id="534"/>
          <p:cNvSpPr/>
          <p:nvPr/>
        </p:nvSpPr>
        <p:spPr>
          <a:xfrm flipV="true">
            <a:off x="16799531" y="4183331"/>
            <a:ext cx="0" cy="3974775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5" id="535"/>
          <p:cNvSpPr/>
          <p:nvPr/>
        </p:nvSpPr>
        <p:spPr>
          <a:xfrm>
            <a:off x="15981724" y="8158107"/>
            <a:ext cx="8178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36" id="536"/>
          <p:cNvSpPr/>
          <p:nvPr/>
        </p:nvSpPr>
        <p:spPr>
          <a:xfrm>
            <a:off x="15972199" y="3121613"/>
            <a:ext cx="66675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7" id="537"/>
          <p:cNvSpPr/>
          <p:nvPr/>
        </p:nvSpPr>
        <p:spPr>
          <a:xfrm>
            <a:off x="15972199" y="4191005"/>
            <a:ext cx="82257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8" id="538"/>
          <p:cNvSpPr/>
          <p:nvPr/>
        </p:nvSpPr>
        <p:spPr>
          <a:xfrm flipV="true">
            <a:off x="16092652" y="8288639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39" id="539"/>
          <p:cNvSpPr/>
          <p:nvPr/>
        </p:nvSpPr>
        <p:spPr>
          <a:xfrm>
            <a:off x="15972203" y="8477500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40" id="540"/>
          <p:cNvSpPr/>
          <p:nvPr/>
        </p:nvSpPr>
        <p:spPr>
          <a:xfrm>
            <a:off x="15972203" y="8293402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1" id="541"/>
          <p:cNvSpPr/>
          <p:nvPr/>
        </p:nvSpPr>
        <p:spPr>
          <a:xfrm flipH="true">
            <a:off x="15972199" y="9786521"/>
            <a:ext cx="22860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2" id="542"/>
          <p:cNvSpPr/>
          <p:nvPr/>
        </p:nvSpPr>
        <p:spPr>
          <a:xfrm flipV="true">
            <a:off x="16205561" y="8592217"/>
            <a:ext cx="0" cy="1194304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3" id="543"/>
          <p:cNvSpPr/>
          <p:nvPr/>
        </p:nvSpPr>
        <p:spPr>
          <a:xfrm>
            <a:off x="15981724" y="8592217"/>
            <a:ext cx="2238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44" id="544"/>
          <p:cNvSpPr/>
          <p:nvPr/>
        </p:nvSpPr>
        <p:spPr>
          <a:xfrm>
            <a:off x="15967440" y="2006310"/>
            <a:ext cx="94301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5" id="545"/>
          <p:cNvSpPr/>
          <p:nvPr/>
        </p:nvSpPr>
        <p:spPr>
          <a:xfrm flipV="true">
            <a:off x="16915218" y="2006310"/>
            <a:ext cx="0" cy="652898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6" id="546"/>
          <p:cNvSpPr/>
          <p:nvPr/>
        </p:nvSpPr>
        <p:spPr>
          <a:xfrm>
            <a:off x="15967440" y="8535298"/>
            <a:ext cx="94301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47" id="547"/>
          <p:cNvSpPr/>
          <p:nvPr/>
        </p:nvSpPr>
        <p:spPr>
          <a:xfrm>
            <a:off x="15980853" y="1941716"/>
            <a:ext cx="99402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8" id="548"/>
          <p:cNvSpPr/>
          <p:nvPr/>
        </p:nvSpPr>
        <p:spPr>
          <a:xfrm flipH="true" flipV="true">
            <a:off x="16979636" y="1933958"/>
            <a:ext cx="0" cy="681870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9" id="549"/>
          <p:cNvSpPr/>
          <p:nvPr/>
        </p:nvSpPr>
        <p:spPr>
          <a:xfrm>
            <a:off x="15976961" y="8752667"/>
            <a:ext cx="997912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50" id="550"/>
          <p:cNvSpPr/>
          <p:nvPr/>
        </p:nvSpPr>
        <p:spPr>
          <a:xfrm flipV="true">
            <a:off x="8380030" y="2075665"/>
            <a:ext cx="0" cy="237581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1" id="551"/>
          <p:cNvSpPr/>
          <p:nvPr/>
        </p:nvSpPr>
        <p:spPr>
          <a:xfrm>
            <a:off x="6516861" y="4451711"/>
            <a:ext cx="1863169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2" id="552"/>
          <p:cNvSpPr/>
          <p:nvPr/>
        </p:nvSpPr>
        <p:spPr>
          <a:xfrm>
            <a:off x="8380030" y="2070903"/>
            <a:ext cx="5227449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3" id="553"/>
          <p:cNvSpPr/>
          <p:nvPr/>
        </p:nvSpPr>
        <p:spPr>
          <a:xfrm flipH="true" flipV="true">
            <a:off x="13607479" y="2070903"/>
            <a:ext cx="0" cy="691667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4" id="554"/>
          <p:cNvSpPr/>
          <p:nvPr/>
        </p:nvSpPr>
        <p:spPr>
          <a:xfrm>
            <a:off x="13607479" y="8987574"/>
            <a:ext cx="883716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5" id="555"/>
          <p:cNvSpPr/>
          <p:nvPr/>
        </p:nvSpPr>
        <p:spPr>
          <a:xfrm flipH="true" flipV="true">
            <a:off x="17089173" y="3052193"/>
            <a:ext cx="0" cy="593137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6" id="556"/>
          <p:cNvSpPr/>
          <p:nvPr/>
        </p:nvSpPr>
        <p:spPr>
          <a:xfrm>
            <a:off x="15981724" y="8984268"/>
            <a:ext cx="110745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57" id="557"/>
          <p:cNvSpPr/>
          <p:nvPr/>
        </p:nvSpPr>
        <p:spPr>
          <a:xfrm>
            <a:off x="15972199" y="3059784"/>
            <a:ext cx="111697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8" id="558"/>
          <p:cNvSpPr/>
          <p:nvPr/>
        </p:nvSpPr>
        <p:spPr>
          <a:xfrm flipV="true">
            <a:off x="16106935" y="9036655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9" id="559"/>
          <p:cNvSpPr/>
          <p:nvPr/>
        </p:nvSpPr>
        <p:spPr>
          <a:xfrm>
            <a:off x="15986486" y="9225516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60" id="560"/>
          <p:cNvSpPr/>
          <p:nvPr/>
        </p:nvSpPr>
        <p:spPr>
          <a:xfrm>
            <a:off x="15986486" y="9041418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1" id="561"/>
          <p:cNvSpPr/>
          <p:nvPr/>
        </p:nvSpPr>
        <p:spPr>
          <a:xfrm>
            <a:off x="15980853" y="8112390"/>
            <a:ext cx="26757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2" id="562"/>
          <p:cNvSpPr/>
          <p:nvPr/>
        </p:nvSpPr>
        <p:spPr>
          <a:xfrm flipV="true">
            <a:off x="16248424" y="8112390"/>
            <a:ext cx="0" cy="107059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3" id="563"/>
          <p:cNvSpPr/>
          <p:nvPr/>
        </p:nvSpPr>
        <p:spPr>
          <a:xfrm>
            <a:off x="15980853" y="8508503"/>
            <a:ext cx="17708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4" id="564"/>
          <p:cNvSpPr/>
          <p:nvPr/>
        </p:nvSpPr>
        <p:spPr>
          <a:xfrm flipV="true">
            <a:off x="16157936" y="8508503"/>
            <a:ext cx="0" cy="75666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5" id="565"/>
          <p:cNvSpPr/>
          <p:nvPr/>
        </p:nvSpPr>
        <p:spPr>
          <a:xfrm>
            <a:off x="15981724" y="8808132"/>
            <a:ext cx="6667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6" id="566"/>
          <p:cNvSpPr/>
          <p:nvPr/>
        </p:nvSpPr>
        <p:spPr>
          <a:xfrm>
            <a:off x="15986486" y="9269933"/>
            <a:ext cx="17145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67" id="567"/>
          <p:cNvSpPr/>
          <p:nvPr/>
        </p:nvSpPr>
        <p:spPr>
          <a:xfrm>
            <a:off x="15986486" y="9177042"/>
            <a:ext cx="261937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68" id="568"/>
          <p:cNvSpPr/>
          <p:nvPr/>
        </p:nvSpPr>
        <p:spPr>
          <a:xfrm flipV="true">
            <a:off x="16048399" y="8808132"/>
            <a:ext cx="0" cy="305494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9" id="569"/>
          <p:cNvSpPr/>
          <p:nvPr/>
        </p:nvSpPr>
        <p:spPr>
          <a:xfrm>
            <a:off x="15976961" y="9118388"/>
            <a:ext cx="7143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70" id="570"/>
          <p:cNvSpPr/>
          <p:nvPr/>
        </p:nvSpPr>
        <p:spPr>
          <a:xfrm>
            <a:off x="3720680" y="2993711"/>
            <a:ext cx="132529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1" id="571"/>
          <p:cNvSpPr/>
          <p:nvPr/>
        </p:nvSpPr>
        <p:spPr>
          <a:xfrm flipV="true">
            <a:off x="3725442" y="3002948"/>
            <a:ext cx="0" cy="345414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2" id="572"/>
          <p:cNvSpPr/>
          <p:nvPr/>
        </p:nvSpPr>
        <p:spPr>
          <a:xfrm>
            <a:off x="2975251" y="6449272"/>
            <a:ext cx="75495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73" id="573"/>
          <p:cNvSpPr/>
          <p:nvPr/>
        </p:nvSpPr>
        <p:spPr>
          <a:xfrm>
            <a:off x="2977633" y="6879247"/>
            <a:ext cx="874239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74" id="574"/>
          <p:cNvSpPr/>
          <p:nvPr/>
        </p:nvSpPr>
        <p:spPr>
          <a:xfrm flipV="true">
            <a:off x="3856635" y="6419186"/>
            <a:ext cx="0" cy="46006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5" id="575"/>
          <p:cNvSpPr/>
          <p:nvPr/>
        </p:nvSpPr>
        <p:spPr>
          <a:xfrm>
            <a:off x="3856635" y="6423948"/>
            <a:ext cx="6921055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6" id="576"/>
          <p:cNvSpPr/>
          <p:nvPr/>
        </p:nvSpPr>
        <p:spPr>
          <a:xfrm flipH="true" flipV="true">
            <a:off x="10772927" y="6105795"/>
            <a:ext cx="0" cy="322358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7" id="577"/>
          <p:cNvSpPr/>
          <p:nvPr/>
        </p:nvSpPr>
        <p:spPr>
          <a:xfrm flipV="true">
            <a:off x="10772927" y="6101032"/>
            <a:ext cx="22600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8" id="578"/>
          <p:cNvSpPr/>
          <p:nvPr/>
        </p:nvSpPr>
        <p:spPr>
          <a:xfrm>
            <a:off x="3987526" y="3146114"/>
            <a:ext cx="1058444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79" id="579"/>
          <p:cNvSpPr/>
          <p:nvPr/>
        </p:nvSpPr>
        <p:spPr>
          <a:xfrm flipV="true">
            <a:off x="3987526" y="3138812"/>
            <a:ext cx="0" cy="386058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0" id="580"/>
          <p:cNvSpPr/>
          <p:nvPr/>
        </p:nvSpPr>
        <p:spPr>
          <a:xfrm>
            <a:off x="2975251" y="6993119"/>
            <a:ext cx="1012275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81" id="581"/>
          <p:cNvSpPr/>
          <p:nvPr/>
        </p:nvSpPr>
        <p:spPr>
          <a:xfrm>
            <a:off x="1314855" y="2015740"/>
            <a:ext cx="18950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2" id="582"/>
          <p:cNvSpPr/>
          <p:nvPr/>
        </p:nvSpPr>
        <p:spPr>
          <a:xfrm>
            <a:off x="1314952" y="1796615"/>
            <a:ext cx="189408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3" id="583"/>
          <p:cNvSpPr/>
          <p:nvPr/>
        </p:nvSpPr>
        <p:spPr>
          <a:xfrm flipV="true">
            <a:off x="1311922" y="1796615"/>
            <a:ext cx="0" cy="22388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4" id="584"/>
          <p:cNvSpPr/>
          <p:nvPr/>
        </p:nvSpPr>
        <p:spPr>
          <a:xfrm flipV="true">
            <a:off x="16315099" y="1369483"/>
            <a:ext cx="0" cy="605018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5" id="585"/>
          <p:cNvSpPr/>
          <p:nvPr/>
        </p:nvSpPr>
        <p:spPr>
          <a:xfrm>
            <a:off x="15981724" y="1369483"/>
            <a:ext cx="33337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6" id="586"/>
          <p:cNvSpPr/>
          <p:nvPr/>
        </p:nvSpPr>
        <p:spPr>
          <a:xfrm flipH="true" flipV="true">
            <a:off x="16130748" y="1819536"/>
            <a:ext cx="0" cy="30646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7" id="587"/>
          <p:cNvSpPr/>
          <p:nvPr/>
        </p:nvSpPr>
        <p:spPr>
          <a:xfrm>
            <a:off x="15972203" y="2121241"/>
            <a:ext cx="158545" cy="47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88" id="588"/>
          <p:cNvSpPr/>
          <p:nvPr/>
        </p:nvSpPr>
        <p:spPr>
          <a:xfrm>
            <a:off x="15972203" y="1824299"/>
            <a:ext cx="158545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9" id="589"/>
          <p:cNvSpPr/>
          <p:nvPr/>
        </p:nvSpPr>
        <p:spPr>
          <a:xfrm flipH="true">
            <a:off x="15966849" y="9915708"/>
            <a:ext cx="1542201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0" id="590"/>
          <p:cNvSpPr/>
          <p:nvPr/>
        </p:nvSpPr>
        <p:spPr>
          <a:xfrm flipV="true">
            <a:off x="17504287" y="2046497"/>
            <a:ext cx="0" cy="7881424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1" id="591"/>
          <p:cNvSpPr/>
          <p:nvPr/>
        </p:nvSpPr>
        <p:spPr>
          <a:xfrm flipV="true">
            <a:off x="14318946" y="6212828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2" id="592"/>
          <p:cNvSpPr/>
          <p:nvPr/>
        </p:nvSpPr>
        <p:spPr>
          <a:xfrm>
            <a:off x="14318946" y="6396927"/>
            <a:ext cx="18462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3" id="593"/>
          <p:cNvSpPr/>
          <p:nvPr/>
        </p:nvSpPr>
        <p:spPr>
          <a:xfrm>
            <a:off x="14318946" y="6212828"/>
            <a:ext cx="18462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4" id="594"/>
          <p:cNvSpPr/>
          <p:nvPr/>
        </p:nvSpPr>
        <p:spPr>
          <a:xfrm>
            <a:off x="12474580" y="6597451"/>
            <a:ext cx="420954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5" id="595"/>
          <p:cNvSpPr/>
          <p:nvPr/>
        </p:nvSpPr>
        <p:spPr>
          <a:xfrm flipV="true">
            <a:off x="12895534" y="6597451"/>
            <a:ext cx="0" cy="2298088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6" id="596"/>
          <p:cNvSpPr/>
          <p:nvPr/>
        </p:nvSpPr>
        <p:spPr>
          <a:xfrm>
            <a:off x="12895534" y="8895539"/>
            <a:ext cx="1595661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7" id="597"/>
          <p:cNvSpPr/>
          <p:nvPr/>
        </p:nvSpPr>
        <p:spPr>
          <a:xfrm>
            <a:off x="12474580" y="6537621"/>
            <a:ext cx="1005732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8" id="598"/>
          <p:cNvSpPr/>
          <p:nvPr/>
        </p:nvSpPr>
        <p:spPr>
          <a:xfrm>
            <a:off x="12474580" y="6479501"/>
            <a:ext cx="876667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9" id="599"/>
          <p:cNvSpPr/>
          <p:nvPr/>
        </p:nvSpPr>
        <p:spPr>
          <a:xfrm flipH="true" flipV="true">
            <a:off x="13346485" y="3255595"/>
            <a:ext cx="0" cy="3213091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0" id="600"/>
          <p:cNvSpPr/>
          <p:nvPr/>
        </p:nvSpPr>
        <p:spPr>
          <a:xfrm flipV="true">
            <a:off x="13475550" y="4596215"/>
            <a:ext cx="0" cy="1936643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1" id="601"/>
          <p:cNvSpPr/>
          <p:nvPr/>
        </p:nvSpPr>
        <p:spPr>
          <a:xfrm>
            <a:off x="13480312" y="4600978"/>
            <a:ext cx="96540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2" id="602"/>
          <p:cNvSpPr/>
          <p:nvPr/>
        </p:nvSpPr>
        <p:spPr>
          <a:xfrm>
            <a:off x="13346485" y="3255595"/>
            <a:ext cx="114756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3" id="603"/>
          <p:cNvSpPr/>
          <p:nvPr/>
        </p:nvSpPr>
        <p:spPr>
          <a:xfrm flipV="true">
            <a:off x="10868952" y="6782435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4" id="604"/>
          <p:cNvSpPr/>
          <p:nvPr/>
        </p:nvSpPr>
        <p:spPr>
          <a:xfrm>
            <a:off x="10868952" y="6966533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5" id="605"/>
          <p:cNvSpPr/>
          <p:nvPr/>
        </p:nvSpPr>
        <p:spPr>
          <a:xfrm>
            <a:off x="10868952" y="6782435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06" id="606"/>
          <p:cNvGrpSpPr/>
          <p:nvPr/>
        </p:nvGrpSpPr>
        <p:grpSpPr>
          <a:xfrm rot="0">
            <a:off x="8524291" y="8796346"/>
            <a:ext cx="1475654" cy="192045"/>
            <a:chOff x="0" y="0"/>
            <a:chExt cx="584730" cy="76098"/>
          </a:xfrm>
        </p:grpSpPr>
        <p:sp>
          <p:nvSpPr>
            <p:cNvPr name="Freeform 607" id="607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608" id="608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609" id="609"/>
          <p:cNvSpPr txBox="true"/>
          <p:nvPr/>
        </p:nvSpPr>
        <p:spPr>
          <a:xfrm rot="0">
            <a:off x="8524291" y="879278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main()</a:t>
            </a:r>
          </a:p>
        </p:txBody>
      </p:sp>
      <p:sp>
        <p:nvSpPr>
          <p:cNvPr name="AutoShape 610" id="610"/>
          <p:cNvSpPr/>
          <p:nvPr/>
        </p:nvSpPr>
        <p:spPr>
          <a:xfrm flipV="true">
            <a:off x="9650249" y="924198"/>
            <a:ext cx="0" cy="7018516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11" id="611"/>
          <p:cNvSpPr/>
          <p:nvPr/>
        </p:nvSpPr>
        <p:spPr>
          <a:xfrm flipV="true">
            <a:off x="10782452" y="6891898"/>
            <a:ext cx="0" cy="1998879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2" id="612"/>
          <p:cNvSpPr/>
          <p:nvPr/>
        </p:nvSpPr>
        <p:spPr>
          <a:xfrm flipV="true">
            <a:off x="10782452" y="6887135"/>
            <a:ext cx="226000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3" id="613"/>
          <p:cNvSpPr/>
          <p:nvPr/>
        </p:nvSpPr>
        <p:spPr>
          <a:xfrm>
            <a:off x="9999945" y="8900302"/>
            <a:ext cx="782507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14" id="614"/>
          <p:cNvSpPr/>
          <p:nvPr/>
        </p:nvSpPr>
        <p:spPr>
          <a:xfrm flipV="true">
            <a:off x="8403842" y="8637782"/>
            <a:ext cx="0" cy="188861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5" id="615"/>
          <p:cNvSpPr/>
          <p:nvPr/>
        </p:nvSpPr>
        <p:spPr>
          <a:xfrm>
            <a:off x="8403842" y="8821881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6" id="616"/>
          <p:cNvSpPr/>
          <p:nvPr/>
        </p:nvSpPr>
        <p:spPr>
          <a:xfrm>
            <a:off x="8403842" y="8637782"/>
            <a:ext cx="120449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7" id="617"/>
          <p:cNvSpPr/>
          <p:nvPr/>
        </p:nvSpPr>
        <p:spPr>
          <a:xfrm>
            <a:off x="8345205" y="8881191"/>
            <a:ext cx="179086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8" id="618"/>
          <p:cNvSpPr/>
          <p:nvPr/>
        </p:nvSpPr>
        <p:spPr>
          <a:xfrm flipV="true">
            <a:off x="8349968" y="8458905"/>
            <a:ext cx="0" cy="427049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9" id="619"/>
          <p:cNvSpPr/>
          <p:nvPr/>
        </p:nvSpPr>
        <p:spPr>
          <a:xfrm>
            <a:off x="8292818" y="8946182"/>
            <a:ext cx="23147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0" id="620"/>
          <p:cNvSpPr/>
          <p:nvPr/>
        </p:nvSpPr>
        <p:spPr>
          <a:xfrm flipV="true">
            <a:off x="8292818" y="8246083"/>
            <a:ext cx="0" cy="704862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1" id="621"/>
          <p:cNvSpPr/>
          <p:nvPr/>
        </p:nvSpPr>
        <p:spPr>
          <a:xfrm>
            <a:off x="8349968" y="8463668"/>
            <a:ext cx="17432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2" id="622"/>
          <p:cNvSpPr/>
          <p:nvPr/>
        </p:nvSpPr>
        <p:spPr>
          <a:xfrm>
            <a:off x="8292818" y="8246299"/>
            <a:ext cx="23147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3" id="623"/>
          <p:cNvSpPr/>
          <p:nvPr/>
        </p:nvSpPr>
        <p:spPr>
          <a:xfrm>
            <a:off x="9635537" y="917799"/>
            <a:ext cx="4876626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4" id="624"/>
          <p:cNvSpPr/>
          <p:nvPr/>
        </p:nvSpPr>
        <p:spPr>
          <a:xfrm>
            <a:off x="793238" y="903511"/>
            <a:ext cx="1453711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5" id="625"/>
          <p:cNvSpPr/>
          <p:nvPr/>
        </p:nvSpPr>
        <p:spPr>
          <a:xfrm flipV="true">
            <a:off x="2246950" y="903511"/>
            <a:ext cx="0" cy="353017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6" id="626"/>
          <p:cNvSpPr/>
          <p:nvPr/>
        </p:nvSpPr>
        <p:spPr>
          <a:xfrm flipV="true">
            <a:off x="793238" y="903511"/>
            <a:ext cx="0" cy="7107358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7" id="627"/>
          <p:cNvSpPr/>
          <p:nvPr/>
        </p:nvSpPr>
        <p:spPr>
          <a:xfrm>
            <a:off x="793238" y="8017626"/>
            <a:ext cx="7731053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28" id="628"/>
          <p:cNvSpPr/>
          <p:nvPr/>
        </p:nvSpPr>
        <p:spPr>
          <a:xfrm>
            <a:off x="1073585" y="4767707"/>
            <a:ext cx="1159645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9" id="629"/>
          <p:cNvSpPr/>
          <p:nvPr/>
        </p:nvSpPr>
        <p:spPr>
          <a:xfrm flipV="true">
            <a:off x="2233230" y="4781995"/>
            <a:ext cx="0" cy="33873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0" id="630"/>
          <p:cNvSpPr/>
          <p:nvPr/>
        </p:nvSpPr>
        <p:spPr>
          <a:xfrm flipV="true">
            <a:off x="1073585" y="627464"/>
            <a:ext cx="0" cy="4139468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1" id="631"/>
          <p:cNvSpPr/>
          <p:nvPr/>
        </p:nvSpPr>
        <p:spPr>
          <a:xfrm>
            <a:off x="1064060" y="613176"/>
            <a:ext cx="14150675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2" id="632"/>
          <p:cNvSpPr/>
          <p:nvPr/>
        </p:nvSpPr>
        <p:spPr>
          <a:xfrm flipV="true">
            <a:off x="15214734" y="603950"/>
            <a:ext cx="0" cy="243165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33" id="633"/>
          <p:cNvSpPr/>
          <p:nvPr/>
        </p:nvSpPr>
        <p:spPr>
          <a:xfrm>
            <a:off x="12453819" y="2486706"/>
            <a:ext cx="690283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34" id="634"/>
          <p:cNvSpPr/>
          <p:nvPr/>
        </p:nvSpPr>
        <p:spPr>
          <a:xfrm flipV="true">
            <a:off x="13144102" y="2482477"/>
            <a:ext cx="0" cy="3439803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5" id="635"/>
          <p:cNvSpPr/>
          <p:nvPr/>
        </p:nvSpPr>
        <p:spPr>
          <a:xfrm>
            <a:off x="12474580" y="5929954"/>
            <a:ext cx="669522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6" id="636"/>
          <p:cNvSpPr/>
          <p:nvPr/>
        </p:nvSpPr>
        <p:spPr>
          <a:xfrm>
            <a:off x="10319880" y="2472419"/>
            <a:ext cx="669522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7" id="637"/>
          <p:cNvSpPr/>
          <p:nvPr/>
        </p:nvSpPr>
        <p:spPr>
          <a:xfrm flipV="true">
            <a:off x="10305592" y="2461543"/>
            <a:ext cx="0" cy="2659182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8" id="638"/>
          <p:cNvSpPr/>
          <p:nvPr/>
        </p:nvSpPr>
        <p:spPr>
          <a:xfrm>
            <a:off x="2996780" y="5103121"/>
            <a:ext cx="7308812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39" id="639"/>
          <p:cNvSpPr/>
          <p:nvPr/>
        </p:nvSpPr>
        <p:spPr>
          <a:xfrm>
            <a:off x="7230542" y="5867212"/>
            <a:ext cx="3758860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40" id="640"/>
          <p:cNvSpPr/>
          <p:nvPr/>
        </p:nvSpPr>
        <p:spPr>
          <a:xfrm flipH="true" flipV="true">
            <a:off x="7230542" y="2508288"/>
            <a:ext cx="0" cy="336585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1" id="641"/>
          <p:cNvSpPr/>
          <p:nvPr/>
        </p:nvSpPr>
        <p:spPr>
          <a:xfrm>
            <a:off x="6516861" y="2512010"/>
            <a:ext cx="704156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2" id="642"/>
          <p:cNvSpPr/>
          <p:nvPr/>
        </p:nvSpPr>
        <p:spPr>
          <a:xfrm flipV="true">
            <a:off x="2510683" y="749226"/>
            <a:ext cx="9226071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3" id="643"/>
          <p:cNvSpPr/>
          <p:nvPr/>
        </p:nvSpPr>
        <p:spPr>
          <a:xfrm flipV="true">
            <a:off x="11736753" y="749226"/>
            <a:ext cx="0" cy="1641458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4" id="644"/>
          <p:cNvSpPr/>
          <p:nvPr/>
        </p:nvSpPr>
        <p:spPr>
          <a:xfrm flipV="true">
            <a:off x="2510683" y="749226"/>
            <a:ext cx="0" cy="516629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45" id="645"/>
          <p:cNvSpPr/>
          <p:nvPr/>
        </p:nvSpPr>
        <p:spPr>
          <a:xfrm flipV="true">
            <a:off x="12474580" y="2706810"/>
            <a:ext cx="24356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6" id="646"/>
          <p:cNvSpPr/>
          <p:nvPr/>
        </p:nvSpPr>
        <p:spPr>
          <a:xfrm>
            <a:off x="10736310" y="2709828"/>
            <a:ext cx="253092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7" id="647"/>
          <p:cNvSpPr/>
          <p:nvPr/>
        </p:nvSpPr>
        <p:spPr>
          <a:xfrm flipV="true">
            <a:off x="10731547" y="1064484"/>
            <a:ext cx="0" cy="1645344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8" id="648"/>
          <p:cNvSpPr/>
          <p:nvPr/>
        </p:nvSpPr>
        <p:spPr>
          <a:xfrm flipV="true">
            <a:off x="2984776" y="1584009"/>
            <a:ext cx="4221953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49" id="649"/>
          <p:cNvSpPr/>
          <p:nvPr/>
        </p:nvSpPr>
        <p:spPr>
          <a:xfrm flipV="true">
            <a:off x="7201967" y="1064484"/>
            <a:ext cx="0" cy="523821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0" id="650"/>
          <p:cNvSpPr/>
          <p:nvPr/>
        </p:nvSpPr>
        <p:spPr>
          <a:xfrm>
            <a:off x="7201967" y="1069246"/>
            <a:ext cx="3529580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51" id="651"/>
          <p:cNvGrpSpPr/>
          <p:nvPr/>
        </p:nvGrpSpPr>
        <p:grpSpPr>
          <a:xfrm rot="0">
            <a:off x="8023668" y="131071"/>
            <a:ext cx="2240664" cy="291605"/>
            <a:chOff x="0" y="0"/>
            <a:chExt cx="584730" cy="76098"/>
          </a:xfrm>
        </p:grpSpPr>
        <p:sp>
          <p:nvSpPr>
            <p:cNvPr name="Freeform 652" id="652"/>
            <p:cNvSpPr/>
            <p:nvPr/>
          </p:nvSpPr>
          <p:spPr>
            <a:xfrm flipH="false" flipV="false" rot="0">
              <a:off x="0" y="0"/>
              <a:ext cx="584730" cy="76098"/>
            </a:xfrm>
            <a:custGeom>
              <a:avLst/>
              <a:gdLst/>
              <a:ahLst/>
              <a:cxnLst/>
              <a:rect r="r" b="b" t="t" l="l"/>
              <a:pathLst>
                <a:path h="76098" w="584730">
                  <a:moveTo>
                    <a:pt x="0" y="0"/>
                  </a:moveTo>
                  <a:lnTo>
                    <a:pt x="584730" y="0"/>
                  </a:lnTo>
                  <a:lnTo>
                    <a:pt x="584730" y="76098"/>
                  </a:lnTo>
                  <a:lnTo>
                    <a:pt x="0" y="76098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653" id="653"/>
            <p:cNvSpPr txBox="true"/>
            <p:nvPr/>
          </p:nvSpPr>
          <p:spPr>
            <a:xfrm>
              <a:off x="0" y="-38100"/>
              <a:ext cx="584730" cy="114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54" id="654"/>
          <p:cNvSpPr txBox="true"/>
          <p:nvPr/>
        </p:nvSpPr>
        <p:spPr>
          <a:xfrm rot="0">
            <a:off x="8023668" y="78810"/>
            <a:ext cx="2240664" cy="31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2">
                <a:solidFill>
                  <a:srgbClr val="000000"/>
                </a:solidFill>
                <a:latin typeface="Inter Bold"/>
              </a:rPr>
              <a:t>__init__.py</a:t>
            </a:r>
          </a:p>
        </p:txBody>
      </p:sp>
      <p:sp>
        <p:nvSpPr>
          <p:cNvPr name="AutoShape 655" id="655"/>
          <p:cNvSpPr/>
          <p:nvPr/>
        </p:nvSpPr>
        <p:spPr>
          <a:xfrm>
            <a:off x="2987255" y="2004856"/>
            <a:ext cx="117971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56" id="656"/>
          <p:cNvSpPr/>
          <p:nvPr/>
        </p:nvSpPr>
        <p:spPr>
          <a:xfrm flipV="true">
            <a:off x="3109989" y="2000093"/>
            <a:ext cx="0" cy="451879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7" id="657"/>
          <p:cNvSpPr/>
          <p:nvPr/>
        </p:nvSpPr>
        <p:spPr>
          <a:xfrm flipH="true">
            <a:off x="2977633" y="2447210"/>
            <a:ext cx="127594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8" id="658"/>
          <p:cNvSpPr/>
          <p:nvPr/>
        </p:nvSpPr>
        <p:spPr>
          <a:xfrm>
            <a:off x="2984776" y="1941716"/>
            <a:ext cx="206175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59" id="659"/>
          <p:cNvSpPr/>
          <p:nvPr/>
        </p:nvSpPr>
        <p:spPr>
          <a:xfrm flipV="true">
            <a:off x="3186189" y="1936057"/>
            <a:ext cx="0" cy="736535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0" id="660"/>
          <p:cNvSpPr/>
          <p:nvPr/>
        </p:nvSpPr>
        <p:spPr>
          <a:xfrm flipH="true">
            <a:off x="2980014" y="2665775"/>
            <a:ext cx="210937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1" id="661"/>
          <p:cNvSpPr/>
          <p:nvPr/>
        </p:nvSpPr>
        <p:spPr>
          <a:xfrm flipV="true">
            <a:off x="1816775" y="240317"/>
            <a:ext cx="0" cy="1036898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2" id="662"/>
          <p:cNvSpPr/>
          <p:nvPr/>
        </p:nvSpPr>
        <p:spPr>
          <a:xfrm flipH="true">
            <a:off x="5783796" y="388814"/>
            <a:ext cx="2220822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63" id="663"/>
          <p:cNvSpPr/>
          <p:nvPr/>
        </p:nvSpPr>
        <p:spPr>
          <a:xfrm flipV="true">
            <a:off x="550082" y="116910"/>
            <a:ext cx="0" cy="5071247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4" id="664"/>
          <p:cNvSpPr/>
          <p:nvPr/>
        </p:nvSpPr>
        <p:spPr>
          <a:xfrm flipH="true">
            <a:off x="550082" y="124632"/>
            <a:ext cx="7454536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65" id="665"/>
          <p:cNvSpPr/>
          <p:nvPr/>
        </p:nvSpPr>
        <p:spPr>
          <a:xfrm flipH="true">
            <a:off x="1816775" y="252862"/>
            <a:ext cx="6187844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66" id="666"/>
          <p:cNvSpPr/>
          <p:nvPr/>
        </p:nvSpPr>
        <p:spPr>
          <a:xfrm flipV="true">
            <a:off x="5798084" y="388814"/>
            <a:ext cx="0" cy="2027173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7" id="667"/>
          <p:cNvSpPr/>
          <p:nvPr/>
        </p:nvSpPr>
        <p:spPr>
          <a:xfrm>
            <a:off x="533316" y="5173869"/>
            <a:ext cx="961519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8" id="668"/>
          <p:cNvSpPr/>
          <p:nvPr/>
        </p:nvSpPr>
        <p:spPr>
          <a:xfrm flipV="true">
            <a:off x="10264332" y="144208"/>
            <a:ext cx="5268899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69" id="669"/>
          <p:cNvSpPr/>
          <p:nvPr/>
        </p:nvSpPr>
        <p:spPr>
          <a:xfrm>
            <a:off x="10264332" y="408389"/>
            <a:ext cx="971982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70" id="670"/>
          <p:cNvSpPr/>
          <p:nvPr/>
        </p:nvSpPr>
        <p:spPr>
          <a:xfrm>
            <a:off x="10264332" y="280160"/>
            <a:ext cx="2631202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671" id="671"/>
          <p:cNvSpPr/>
          <p:nvPr/>
        </p:nvSpPr>
        <p:spPr>
          <a:xfrm>
            <a:off x="12474580" y="5874139"/>
            <a:ext cx="420954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2" id="672"/>
          <p:cNvSpPr/>
          <p:nvPr/>
        </p:nvSpPr>
        <p:spPr>
          <a:xfrm flipH="true" flipV="true">
            <a:off x="12881246" y="280160"/>
            <a:ext cx="0" cy="5593979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3" id="673"/>
          <p:cNvSpPr/>
          <p:nvPr/>
        </p:nvSpPr>
        <p:spPr>
          <a:xfrm flipV="true">
            <a:off x="11250601" y="408389"/>
            <a:ext cx="0" cy="1982295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4" id="674"/>
          <p:cNvSpPr/>
          <p:nvPr/>
        </p:nvSpPr>
        <p:spPr>
          <a:xfrm flipV="true">
            <a:off x="15533231" y="144208"/>
            <a:ext cx="0" cy="693581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5" id="675"/>
          <p:cNvSpPr/>
          <p:nvPr/>
        </p:nvSpPr>
        <p:spPr>
          <a:xfrm>
            <a:off x="9276406" y="414696"/>
            <a:ext cx="0" cy="7495193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676" id="676"/>
          <p:cNvGrpSpPr/>
          <p:nvPr/>
        </p:nvGrpSpPr>
        <p:grpSpPr>
          <a:xfrm rot="0">
            <a:off x="732171" y="8112390"/>
            <a:ext cx="3484547" cy="2105414"/>
            <a:chOff x="0" y="0"/>
            <a:chExt cx="917741" cy="554512"/>
          </a:xfrm>
        </p:grpSpPr>
        <p:sp>
          <p:nvSpPr>
            <p:cNvPr name="Freeform 677" id="677"/>
            <p:cNvSpPr/>
            <p:nvPr/>
          </p:nvSpPr>
          <p:spPr>
            <a:xfrm flipH="false" flipV="false" rot="0">
              <a:off x="0" y="0"/>
              <a:ext cx="917741" cy="554512"/>
            </a:xfrm>
            <a:custGeom>
              <a:avLst/>
              <a:gdLst/>
              <a:ahLst/>
              <a:cxnLst/>
              <a:rect r="r" b="b" t="t" l="l"/>
              <a:pathLst>
                <a:path h="554512" w="917741">
                  <a:moveTo>
                    <a:pt x="0" y="0"/>
                  </a:moveTo>
                  <a:lnTo>
                    <a:pt x="917741" y="0"/>
                  </a:lnTo>
                  <a:lnTo>
                    <a:pt x="917741" y="554512"/>
                  </a:lnTo>
                  <a:lnTo>
                    <a:pt x="0" y="5545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name="TextBox 678" id="678"/>
            <p:cNvSpPr txBox="true"/>
            <p:nvPr/>
          </p:nvSpPr>
          <p:spPr>
            <a:xfrm>
              <a:off x="0" y="-38100"/>
              <a:ext cx="917741" cy="592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679" id="679"/>
          <p:cNvSpPr/>
          <p:nvPr/>
        </p:nvSpPr>
        <p:spPr>
          <a:xfrm>
            <a:off x="1548473" y="8550165"/>
            <a:ext cx="418173" cy="0"/>
          </a:xfrm>
          <a:prstGeom prst="line">
            <a:avLst/>
          </a:prstGeom>
          <a:ln cap="flat" w="9525">
            <a:solidFill>
              <a:srgbClr val="3F98F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0" id="680"/>
          <p:cNvSpPr/>
          <p:nvPr/>
        </p:nvSpPr>
        <p:spPr>
          <a:xfrm>
            <a:off x="1548473" y="8797211"/>
            <a:ext cx="418173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1" id="681"/>
          <p:cNvSpPr/>
          <p:nvPr/>
        </p:nvSpPr>
        <p:spPr>
          <a:xfrm>
            <a:off x="1548473" y="9773822"/>
            <a:ext cx="418173" cy="0"/>
          </a:xfrm>
          <a:prstGeom prst="line">
            <a:avLst/>
          </a:prstGeom>
          <a:ln cap="flat" w="19050">
            <a:solidFill>
              <a:srgbClr val="8000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2" id="682"/>
          <p:cNvSpPr/>
          <p:nvPr/>
        </p:nvSpPr>
        <p:spPr>
          <a:xfrm>
            <a:off x="1548473" y="10013491"/>
            <a:ext cx="418173" cy="0"/>
          </a:xfrm>
          <a:prstGeom prst="line">
            <a:avLst/>
          </a:prstGeom>
          <a:ln cap="flat" w="28575">
            <a:solidFill>
              <a:srgbClr val="FF2BE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3" id="683"/>
          <p:cNvSpPr/>
          <p:nvPr/>
        </p:nvSpPr>
        <p:spPr>
          <a:xfrm>
            <a:off x="1548473" y="9039962"/>
            <a:ext cx="41817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4" id="684"/>
          <p:cNvGrpSpPr/>
          <p:nvPr/>
        </p:nvGrpSpPr>
        <p:grpSpPr>
          <a:xfrm rot="0">
            <a:off x="2811460" y="9692756"/>
            <a:ext cx="627777" cy="129186"/>
            <a:chOff x="0" y="0"/>
            <a:chExt cx="248757" cy="51190"/>
          </a:xfrm>
        </p:grpSpPr>
        <p:sp>
          <p:nvSpPr>
            <p:cNvPr name="Freeform 685" id="685"/>
            <p:cNvSpPr/>
            <p:nvPr/>
          </p:nvSpPr>
          <p:spPr>
            <a:xfrm flipH="false" flipV="false" rot="0">
              <a:off x="0" y="0"/>
              <a:ext cx="248757" cy="51190"/>
            </a:xfrm>
            <a:custGeom>
              <a:avLst/>
              <a:gdLst/>
              <a:ahLst/>
              <a:cxnLst/>
              <a:rect r="r" b="b" t="t" l="l"/>
              <a:pathLst>
                <a:path h="51190" w="248757">
                  <a:moveTo>
                    <a:pt x="0" y="0"/>
                  </a:moveTo>
                  <a:lnTo>
                    <a:pt x="248757" y="0"/>
                  </a:lnTo>
                  <a:lnTo>
                    <a:pt x="248757" y="51190"/>
                  </a:lnTo>
                  <a:lnTo>
                    <a:pt x="0" y="51190"/>
                  </a:lnTo>
                  <a:close/>
                </a:path>
              </a:pathLst>
            </a:custGeom>
            <a:solidFill>
              <a:srgbClr val="FAF5AB"/>
            </a:solidFill>
          </p:spPr>
        </p:sp>
        <p:sp>
          <p:nvSpPr>
            <p:cNvPr name="TextBox 686" id="686"/>
            <p:cNvSpPr txBox="true"/>
            <p:nvPr/>
          </p:nvSpPr>
          <p:spPr>
            <a:xfrm>
              <a:off x="0" y="-38100"/>
              <a:ext cx="248757" cy="8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87" id="687"/>
          <p:cNvGrpSpPr/>
          <p:nvPr/>
        </p:nvGrpSpPr>
        <p:grpSpPr>
          <a:xfrm rot="0">
            <a:off x="2811460" y="9203641"/>
            <a:ext cx="627777" cy="129186"/>
            <a:chOff x="0" y="0"/>
            <a:chExt cx="248757" cy="51190"/>
          </a:xfrm>
        </p:grpSpPr>
        <p:sp>
          <p:nvSpPr>
            <p:cNvPr name="Freeform 688" id="688"/>
            <p:cNvSpPr/>
            <p:nvPr/>
          </p:nvSpPr>
          <p:spPr>
            <a:xfrm flipH="false" flipV="false" rot="0">
              <a:off x="0" y="0"/>
              <a:ext cx="248757" cy="51190"/>
            </a:xfrm>
            <a:custGeom>
              <a:avLst/>
              <a:gdLst/>
              <a:ahLst/>
              <a:cxnLst/>
              <a:rect r="r" b="b" t="t" l="l"/>
              <a:pathLst>
                <a:path h="51190" w="248757">
                  <a:moveTo>
                    <a:pt x="0" y="0"/>
                  </a:moveTo>
                  <a:lnTo>
                    <a:pt x="248757" y="0"/>
                  </a:lnTo>
                  <a:lnTo>
                    <a:pt x="248757" y="51190"/>
                  </a:lnTo>
                  <a:lnTo>
                    <a:pt x="0" y="51190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689" id="689"/>
            <p:cNvSpPr txBox="true"/>
            <p:nvPr/>
          </p:nvSpPr>
          <p:spPr>
            <a:xfrm>
              <a:off x="0" y="-38100"/>
              <a:ext cx="248757" cy="8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90" id="690"/>
          <p:cNvGrpSpPr/>
          <p:nvPr/>
        </p:nvGrpSpPr>
        <p:grpSpPr>
          <a:xfrm rot="0">
            <a:off x="2811460" y="8950629"/>
            <a:ext cx="627777" cy="129186"/>
            <a:chOff x="0" y="0"/>
            <a:chExt cx="248757" cy="51190"/>
          </a:xfrm>
        </p:grpSpPr>
        <p:sp>
          <p:nvSpPr>
            <p:cNvPr name="Freeform 691" id="691"/>
            <p:cNvSpPr/>
            <p:nvPr/>
          </p:nvSpPr>
          <p:spPr>
            <a:xfrm flipH="false" flipV="false" rot="0">
              <a:off x="0" y="0"/>
              <a:ext cx="248757" cy="51190"/>
            </a:xfrm>
            <a:custGeom>
              <a:avLst/>
              <a:gdLst/>
              <a:ahLst/>
              <a:cxnLst/>
              <a:rect r="r" b="b" t="t" l="l"/>
              <a:pathLst>
                <a:path h="51190" w="248757">
                  <a:moveTo>
                    <a:pt x="0" y="0"/>
                  </a:moveTo>
                  <a:lnTo>
                    <a:pt x="248757" y="0"/>
                  </a:lnTo>
                  <a:lnTo>
                    <a:pt x="248757" y="51190"/>
                  </a:lnTo>
                  <a:lnTo>
                    <a:pt x="0" y="51190"/>
                  </a:lnTo>
                  <a:close/>
                </a:path>
              </a:pathLst>
            </a:custGeom>
            <a:solidFill>
              <a:srgbClr val="C0E1ED"/>
            </a:solidFill>
          </p:spPr>
        </p:sp>
        <p:sp>
          <p:nvSpPr>
            <p:cNvPr name="TextBox 692" id="692"/>
            <p:cNvSpPr txBox="true"/>
            <p:nvPr/>
          </p:nvSpPr>
          <p:spPr>
            <a:xfrm>
              <a:off x="0" y="-38100"/>
              <a:ext cx="248757" cy="8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93" id="693"/>
          <p:cNvGrpSpPr/>
          <p:nvPr/>
        </p:nvGrpSpPr>
        <p:grpSpPr>
          <a:xfrm rot="0">
            <a:off x="2811460" y="8725420"/>
            <a:ext cx="627777" cy="129186"/>
            <a:chOff x="0" y="0"/>
            <a:chExt cx="248757" cy="51190"/>
          </a:xfrm>
        </p:grpSpPr>
        <p:sp>
          <p:nvSpPr>
            <p:cNvPr name="Freeform 694" id="694"/>
            <p:cNvSpPr/>
            <p:nvPr/>
          </p:nvSpPr>
          <p:spPr>
            <a:xfrm flipH="false" flipV="false" rot="0">
              <a:off x="0" y="0"/>
              <a:ext cx="248757" cy="51190"/>
            </a:xfrm>
            <a:custGeom>
              <a:avLst/>
              <a:gdLst/>
              <a:ahLst/>
              <a:cxnLst/>
              <a:rect r="r" b="b" t="t" l="l"/>
              <a:pathLst>
                <a:path h="51190" w="248757">
                  <a:moveTo>
                    <a:pt x="0" y="0"/>
                  </a:moveTo>
                  <a:lnTo>
                    <a:pt x="248757" y="0"/>
                  </a:lnTo>
                  <a:lnTo>
                    <a:pt x="248757" y="51190"/>
                  </a:lnTo>
                  <a:lnTo>
                    <a:pt x="0" y="51190"/>
                  </a:lnTo>
                  <a:close/>
                </a:path>
              </a:pathLst>
            </a:custGeom>
            <a:solidFill>
              <a:srgbClr val="B2D29B"/>
            </a:solidFill>
          </p:spPr>
        </p:sp>
        <p:sp>
          <p:nvSpPr>
            <p:cNvPr name="TextBox 695" id="695"/>
            <p:cNvSpPr txBox="true"/>
            <p:nvPr/>
          </p:nvSpPr>
          <p:spPr>
            <a:xfrm>
              <a:off x="0" y="-38100"/>
              <a:ext cx="248757" cy="8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696" id="696"/>
          <p:cNvSpPr/>
          <p:nvPr/>
        </p:nvSpPr>
        <p:spPr>
          <a:xfrm>
            <a:off x="1548473" y="9275608"/>
            <a:ext cx="41817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97" id="697"/>
          <p:cNvSpPr/>
          <p:nvPr/>
        </p:nvSpPr>
        <p:spPr>
          <a:xfrm>
            <a:off x="1548473" y="9515877"/>
            <a:ext cx="418173" cy="0"/>
          </a:xfrm>
          <a:prstGeom prst="line">
            <a:avLst/>
          </a:prstGeom>
          <a:ln cap="flat" w="9525">
            <a:solidFill>
              <a:srgbClr val="B62B2B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8" id="698"/>
          <p:cNvGrpSpPr/>
          <p:nvPr/>
        </p:nvGrpSpPr>
        <p:grpSpPr>
          <a:xfrm rot="0">
            <a:off x="2811460" y="9447218"/>
            <a:ext cx="627777" cy="129186"/>
            <a:chOff x="0" y="0"/>
            <a:chExt cx="248757" cy="51190"/>
          </a:xfrm>
        </p:grpSpPr>
        <p:sp>
          <p:nvSpPr>
            <p:cNvPr name="Freeform 699" id="699"/>
            <p:cNvSpPr/>
            <p:nvPr/>
          </p:nvSpPr>
          <p:spPr>
            <a:xfrm flipH="false" flipV="false" rot="0">
              <a:off x="0" y="0"/>
              <a:ext cx="248757" cy="51190"/>
            </a:xfrm>
            <a:custGeom>
              <a:avLst/>
              <a:gdLst/>
              <a:ahLst/>
              <a:cxnLst/>
              <a:rect r="r" b="b" t="t" l="l"/>
              <a:pathLst>
                <a:path h="51190" w="248757">
                  <a:moveTo>
                    <a:pt x="0" y="0"/>
                  </a:moveTo>
                  <a:lnTo>
                    <a:pt x="248757" y="0"/>
                  </a:lnTo>
                  <a:lnTo>
                    <a:pt x="248757" y="51190"/>
                  </a:lnTo>
                  <a:lnTo>
                    <a:pt x="0" y="51190"/>
                  </a:lnTo>
                  <a:close/>
                </a:path>
              </a:pathLst>
            </a:custGeom>
            <a:solidFill>
              <a:srgbClr val="E0E6EB"/>
            </a:solidFill>
          </p:spPr>
        </p:sp>
        <p:sp>
          <p:nvSpPr>
            <p:cNvPr name="TextBox 700" id="700"/>
            <p:cNvSpPr txBox="true"/>
            <p:nvPr/>
          </p:nvSpPr>
          <p:spPr>
            <a:xfrm>
              <a:off x="0" y="-38100"/>
              <a:ext cx="248757" cy="89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701" id="701"/>
          <p:cNvSpPr txBox="true"/>
          <p:nvPr/>
        </p:nvSpPr>
        <p:spPr>
          <a:xfrm rot="0">
            <a:off x="14501307" y="126679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c_n_iat()</a:t>
            </a:r>
          </a:p>
        </p:txBody>
      </p:sp>
      <p:sp>
        <p:nvSpPr>
          <p:cNvPr name="TextBox 702" id="702"/>
          <p:cNvSpPr txBox="true"/>
          <p:nvPr/>
        </p:nvSpPr>
        <p:spPr>
          <a:xfrm rot="0">
            <a:off x="14501307" y="322225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inter_t_ss_dim()</a:t>
            </a:r>
          </a:p>
        </p:txBody>
      </p:sp>
      <p:sp>
        <p:nvSpPr>
          <p:cNvPr name="TextBox 703" id="703"/>
          <p:cNvSpPr txBox="true"/>
          <p:nvPr/>
        </p:nvSpPr>
        <p:spPr>
          <a:xfrm rot="0">
            <a:off x="14501307" y="3460177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b_d_ss_iat()</a:t>
            </a:r>
          </a:p>
        </p:txBody>
      </p:sp>
      <p:sp>
        <p:nvSpPr>
          <p:cNvPr name="TextBox 704" id="704"/>
          <p:cNvSpPr txBox="true"/>
          <p:nvPr/>
        </p:nvSpPr>
        <p:spPr>
          <a:xfrm rot="0">
            <a:off x="14501307" y="367400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x_ss_iat()</a:t>
            </a:r>
          </a:p>
        </p:txBody>
      </p:sp>
      <p:sp>
        <p:nvSpPr>
          <p:cNvPr name="TextBox 705" id="705"/>
          <p:cNvSpPr txBox="true"/>
          <p:nvPr/>
        </p:nvSpPr>
        <p:spPr>
          <a:xfrm rot="0">
            <a:off x="14501307" y="386255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ss_bod5_ratio()</a:t>
            </a:r>
          </a:p>
        </p:txBody>
      </p:sp>
      <p:sp>
        <p:nvSpPr>
          <p:cNvPr name="TextBox 706" id="706"/>
          <p:cNvSpPr txBox="true"/>
          <p:nvPr/>
        </p:nvSpPr>
        <p:spPr>
          <a:xfrm rot="0">
            <a:off x="14501307" y="428377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sp_d_c()</a:t>
            </a:r>
          </a:p>
        </p:txBody>
      </p:sp>
      <p:sp>
        <p:nvSpPr>
          <p:cNvPr name="TextBox 707" id="707"/>
          <p:cNvSpPr txBox="true"/>
          <p:nvPr/>
        </p:nvSpPr>
        <p:spPr>
          <a:xfrm rot="0">
            <a:off x="14501307" y="4961206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c_p_iat()</a:t>
            </a:r>
          </a:p>
        </p:txBody>
      </p:sp>
      <p:sp>
        <p:nvSpPr>
          <p:cNvPr name="TextBox 708" id="708"/>
          <p:cNvSpPr txBox="true"/>
          <p:nvPr/>
        </p:nvSpPr>
        <p:spPr>
          <a:xfrm rot="0">
            <a:off x="14501307" y="540165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c_p_est()</a:t>
            </a:r>
          </a:p>
        </p:txBody>
      </p:sp>
      <p:sp>
        <p:nvSpPr>
          <p:cNvPr name="TextBox 709" id="709"/>
          <p:cNvSpPr txBox="true"/>
          <p:nvPr/>
        </p:nvSpPr>
        <p:spPr>
          <a:xfrm rot="0">
            <a:off x="14501307" y="5601501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x_p_bm()</a:t>
            </a:r>
          </a:p>
        </p:txBody>
      </p:sp>
      <p:sp>
        <p:nvSpPr>
          <p:cNvPr name="TextBox 710" id="710"/>
          <p:cNvSpPr txBox="true"/>
          <p:nvPr/>
        </p:nvSpPr>
        <p:spPr>
          <a:xfrm rot="0">
            <a:off x="14501307" y="582435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x_p_biop()</a:t>
            </a:r>
          </a:p>
        </p:txBody>
      </p:sp>
      <p:sp>
        <p:nvSpPr>
          <p:cNvPr name="TextBox 711" id="711"/>
          <p:cNvSpPr txBox="true"/>
          <p:nvPr/>
        </p:nvSpPr>
        <p:spPr>
          <a:xfrm rot="0">
            <a:off x="14501307" y="6693824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m_ss_at()</a:t>
            </a:r>
          </a:p>
        </p:txBody>
      </p:sp>
      <p:sp>
        <p:nvSpPr>
          <p:cNvPr name="TextBox 712" id="712"/>
          <p:cNvSpPr txBox="true"/>
          <p:nvPr/>
        </p:nvSpPr>
        <p:spPr>
          <a:xfrm rot="0">
            <a:off x="14501307" y="886220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inter_fc_fn()</a:t>
            </a:r>
          </a:p>
        </p:txBody>
      </p:sp>
      <p:sp>
        <p:nvSpPr>
          <p:cNvPr name="TextBox 713" id="713"/>
          <p:cNvSpPr txBox="true"/>
          <p:nvPr/>
        </p:nvSpPr>
        <p:spPr>
          <a:xfrm rot="0">
            <a:off x="14501307" y="953033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S_NH4_EST</a:t>
            </a:r>
          </a:p>
        </p:txBody>
      </p:sp>
      <p:sp>
        <p:nvSpPr>
          <p:cNvPr name="TextBox 714" id="714"/>
          <p:cNvSpPr txBox="true"/>
          <p:nvPr/>
        </p:nvSpPr>
        <p:spPr>
          <a:xfrm rot="0">
            <a:off x="14501307" y="931525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S_orgN_EST</a:t>
            </a:r>
          </a:p>
        </p:txBody>
      </p:sp>
      <p:sp>
        <p:nvSpPr>
          <p:cNvPr name="TextBox 715" id="715"/>
          <p:cNvSpPr txBox="true"/>
          <p:nvPr/>
        </p:nvSpPr>
        <p:spPr>
          <a:xfrm rot="0">
            <a:off x="1504360" y="147421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PriSed(InputReader)</a:t>
            </a:r>
          </a:p>
        </p:txBody>
      </p:sp>
      <p:sp>
        <p:nvSpPr>
          <p:cNvPr name="TextBox 716" id="716"/>
          <p:cNvSpPr txBox="true"/>
          <p:nvPr/>
        </p:nvSpPr>
        <p:spPr>
          <a:xfrm rot="0">
            <a:off x="1504360" y="213667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num_tanks</a:t>
            </a:r>
          </a:p>
        </p:txBody>
      </p:sp>
      <p:sp>
        <p:nvSpPr>
          <p:cNvPr name="TextBox 717" id="717"/>
          <p:cNvSpPr txBox="true"/>
          <p:nvPr/>
        </p:nvSpPr>
        <p:spPr>
          <a:xfrm rot="0">
            <a:off x="1504360" y="530498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SecSed</a:t>
            </a:r>
          </a:p>
        </p:txBody>
      </p:sp>
      <p:sp>
        <p:nvSpPr>
          <p:cNvPr name="TextBox 718" id="718"/>
          <p:cNvSpPr txBox="true"/>
          <p:nvPr/>
        </p:nvSpPr>
        <p:spPr>
          <a:xfrm rot="0">
            <a:off x="1501979" y="618045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diam_st()</a:t>
            </a:r>
          </a:p>
        </p:txBody>
      </p:sp>
      <p:sp>
        <p:nvSpPr>
          <p:cNvPr name="TextBox 719" id="719"/>
          <p:cNvSpPr txBox="true"/>
          <p:nvPr/>
        </p:nvSpPr>
        <p:spPr>
          <a:xfrm rot="0">
            <a:off x="1501979" y="746875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qsv</a:t>
            </a:r>
          </a:p>
        </p:txBody>
      </p:sp>
      <p:sp>
        <p:nvSpPr>
          <p:cNvPr name="TextBox 720" id="720"/>
          <p:cNvSpPr txBox="true"/>
          <p:nvPr/>
        </p:nvSpPr>
        <p:spPr>
          <a:xfrm rot="0">
            <a:off x="5045970" y="2641963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PARAMS_PRI</a:t>
            </a:r>
          </a:p>
        </p:txBody>
      </p:sp>
      <p:sp>
        <p:nvSpPr>
          <p:cNvPr name="TextBox 721" id="721"/>
          <p:cNvSpPr txBox="true"/>
          <p:nvPr/>
        </p:nvSpPr>
        <p:spPr>
          <a:xfrm rot="0">
            <a:off x="5045970" y="3506082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T_SS_DIM</a:t>
            </a:r>
          </a:p>
        </p:txBody>
      </p:sp>
      <p:sp>
        <p:nvSpPr>
          <p:cNvPr name="TextBox 722" id="722"/>
          <p:cNvSpPr txBox="true"/>
          <p:nvPr/>
        </p:nvSpPr>
        <p:spPr>
          <a:xfrm rot="0">
            <a:off x="10998926" y="2616660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InputReader</a:t>
            </a:r>
          </a:p>
        </p:txBody>
      </p:sp>
      <p:sp>
        <p:nvSpPr>
          <p:cNvPr name="TextBox 723" id="723"/>
          <p:cNvSpPr txBox="true"/>
          <p:nvPr/>
        </p:nvSpPr>
        <p:spPr>
          <a:xfrm rot="0">
            <a:off x="10998926" y="2810359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get_input_data()</a:t>
            </a:r>
          </a:p>
        </p:txBody>
      </p:sp>
      <p:sp>
        <p:nvSpPr>
          <p:cNvPr name="TextBox 724" id="724"/>
          <p:cNvSpPr txBox="true"/>
          <p:nvPr/>
        </p:nvSpPr>
        <p:spPr>
          <a:xfrm rot="0">
            <a:off x="10998926" y="5754502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fun</a:t>
            </a:r>
            <a:r>
              <a:rPr lang="en-US" sz="1200">
                <a:solidFill>
                  <a:srgbClr val="000000"/>
                </a:solidFill>
                <a:latin typeface="Inter Bold"/>
              </a:rPr>
              <a:t>.py</a:t>
            </a:r>
          </a:p>
        </p:txBody>
      </p:sp>
      <p:sp>
        <p:nvSpPr>
          <p:cNvPr name="TextBox 725" id="725"/>
          <p:cNvSpPr txBox="true"/>
          <p:nvPr/>
        </p:nvSpPr>
        <p:spPr>
          <a:xfrm rot="0">
            <a:off x="10998926" y="6662835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start_logging()</a:t>
            </a:r>
          </a:p>
        </p:txBody>
      </p:sp>
      <p:sp>
        <p:nvSpPr>
          <p:cNvPr name="TextBox 726" id="726"/>
          <p:cNvSpPr txBox="true"/>
          <p:nvPr/>
        </p:nvSpPr>
        <p:spPr>
          <a:xfrm rot="0">
            <a:off x="10998926" y="688249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log_actions()</a:t>
            </a:r>
          </a:p>
        </p:txBody>
      </p:sp>
      <p:sp>
        <p:nvSpPr>
          <p:cNvPr name="TextBox 727" id="727"/>
          <p:cNvSpPr txBox="true"/>
          <p:nvPr/>
        </p:nvSpPr>
        <p:spPr>
          <a:xfrm rot="0">
            <a:off x="8524291" y="7914139"/>
            <a:ext cx="147565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Inter Bold"/>
              </a:rPr>
              <a:t>main.py</a:t>
            </a:r>
          </a:p>
        </p:txBody>
      </p:sp>
      <p:sp>
        <p:nvSpPr>
          <p:cNvPr name="TextBox 728" id="728"/>
          <p:cNvSpPr txBox="true"/>
          <p:nvPr/>
        </p:nvSpPr>
        <p:spPr>
          <a:xfrm rot="0">
            <a:off x="8524291" y="8573978"/>
            <a:ext cx="1475654" cy="16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"/>
              </a:lnSpc>
            </a:pPr>
            <a:r>
              <a:rPr lang="en-US" sz="929">
                <a:solidFill>
                  <a:srgbClr val="000000"/>
                </a:solidFill>
                <a:latin typeface="Inter"/>
              </a:rPr>
              <a:t>act_sludge_df()</a:t>
            </a:r>
          </a:p>
        </p:txBody>
      </p:sp>
      <p:sp>
        <p:nvSpPr>
          <p:cNvPr name="TextBox 729" id="729"/>
          <p:cNvSpPr txBox="true"/>
          <p:nvPr/>
        </p:nvSpPr>
        <p:spPr>
          <a:xfrm rot="0">
            <a:off x="802763" y="8109330"/>
            <a:ext cx="3620729" cy="19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1"/>
              </a:lnSpc>
            </a:pPr>
            <a:r>
              <a:rPr lang="en-US" sz="1129">
                <a:solidFill>
                  <a:srgbClr val="000000"/>
                </a:solidFill>
                <a:latin typeface="Inter Bold"/>
              </a:rPr>
              <a:t>LEGEND</a:t>
            </a:r>
          </a:p>
        </p:txBody>
      </p:sp>
      <p:sp>
        <p:nvSpPr>
          <p:cNvPr name="TextBox 730" id="730"/>
          <p:cNvSpPr txBox="true"/>
          <p:nvPr/>
        </p:nvSpPr>
        <p:spPr>
          <a:xfrm rot="0">
            <a:off x="2057927" y="8383433"/>
            <a:ext cx="648758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method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method 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function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method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method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module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__init__.py</a:t>
            </a:r>
          </a:p>
        </p:txBody>
      </p:sp>
      <p:sp>
        <p:nvSpPr>
          <p:cNvPr name="TextBox 731" id="731"/>
          <p:cNvSpPr txBox="true"/>
          <p:nvPr/>
        </p:nvSpPr>
        <p:spPr>
          <a:xfrm rot="0">
            <a:off x="732171" y="8383433"/>
            <a:ext cx="711527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attributes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method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function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variable 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function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module </a:t>
            </a:r>
          </a:p>
          <a:p>
            <a:pPr algn="r" marL="0" indent="0" lvl="0">
              <a:lnSpc>
                <a:spcPts val="1999"/>
              </a:lnSpc>
            </a:pPr>
            <a:r>
              <a:rPr lang="en-US" sz="999" strike="noStrike" u="none">
                <a:solidFill>
                  <a:srgbClr val="000000"/>
                </a:solidFill>
                <a:latin typeface="Inter"/>
              </a:rPr>
              <a:t>module </a:t>
            </a:r>
          </a:p>
        </p:txBody>
      </p:sp>
      <p:sp>
        <p:nvSpPr>
          <p:cNvPr name="TextBox 732" id="732"/>
          <p:cNvSpPr txBox="true"/>
          <p:nvPr/>
        </p:nvSpPr>
        <p:spPr>
          <a:xfrm rot="0">
            <a:off x="3535360" y="8620645"/>
            <a:ext cx="681358" cy="121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module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class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method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function</a:t>
            </a:r>
          </a:p>
          <a:p>
            <a:pPr>
              <a:lnSpc>
                <a:spcPts val="1999"/>
              </a:lnSpc>
            </a:pPr>
            <a:r>
              <a:rPr lang="en-US" sz="999">
                <a:solidFill>
                  <a:srgbClr val="000000"/>
                </a:solidFill>
                <a:latin typeface="Inter"/>
              </a:rPr>
              <a:t>attribute</a:t>
            </a:r>
          </a:p>
        </p:txBody>
      </p:sp>
      <p:sp>
        <p:nvSpPr>
          <p:cNvPr name="TextBox 733" id="733"/>
          <p:cNvSpPr txBox="true"/>
          <p:nvPr/>
        </p:nvSpPr>
        <p:spPr>
          <a:xfrm rot="0">
            <a:off x="923247" y="8225690"/>
            <a:ext cx="520452" cy="250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099">
                <a:solidFill>
                  <a:srgbClr val="000000"/>
                </a:solidFill>
                <a:latin typeface="Inter"/>
              </a:rPr>
              <a:t>A</a:t>
            </a:r>
          </a:p>
        </p:txBody>
      </p:sp>
      <p:sp>
        <p:nvSpPr>
          <p:cNvPr name="TextBox 734" id="734"/>
          <p:cNvSpPr txBox="true"/>
          <p:nvPr/>
        </p:nvSpPr>
        <p:spPr>
          <a:xfrm rot="0">
            <a:off x="2057927" y="8219425"/>
            <a:ext cx="520452" cy="250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099">
                <a:solidFill>
                  <a:srgbClr val="000000"/>
                </a:solidFill>
                <a:latin typeface="Inter"/>
              </a:rPr>
              <a:t>B</a:t>
            </a:r>
          </a:p>
        </p:txBody>
      </p:sp>
      <p:sp>
        <p:nvSpPr>
          <p:cNvPr name="TextBox 735" id="735"/>
          <p:cNvSpPr txBox="true"/>
          <p:nvPr/>
        </p:nvSpPr>
        <p:spPr>
          <a:xfrm rot="0">
            <a:off x="1548473" y="8347340"/>
            <a:ext cx="418173" cy="138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"/>
              </a:lnSpc>
            </a:pPr>
            <a:r>
              <a:rPr lang="en-US" sz="829">
                <a:solidFill>
                  <a:srgbClr val="000000"/>
                </a:solidFill>
                <a:latin typeface="Inter Italics"/>
              </a:rPr>
              <a:t>feeds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DAF9z-X6xW8</dc:identifier>
  <dcterms:modified xsi:type="dcterms:W3CDTF">2011-08-01T06:04:30Z</dcterms:modified>
  <cp:revision>1</cp:revision>
  <dc:title>UML HD </dc:title>
</cp:coreProperties>
</file>