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0"/>
    <p:restoredTop sz="94622"/>
  </p:normalViewPr>
  <p:slideViewPr>
    <p:cSldViewPr snapToGrid="0" snapToObjects="1">
      <p:cViewPr>
        <p:scale>
          <a:sx n="120" d="100"/>
          <a:sy n="120" d="100"/>
        </p:scale>
        <p:origin x="-1829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1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1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://www.linkedin.com/in/florence-legrand-8b7181150" TargetMode="External"/><Relationship Id="rId18" Type="http://schemas.openxmlformats.org/officeDocument/2006/relationships/image" Target="../media/image8.png"/><Relationship Id="rId3" Type="http://schemas.openxmlformats.org/officeDocument/2006/relationships/hyperlink" Target="https://codepen.io/flegrand/pen/mpYQjb" TargetMode="External"/><Relationship Id="rId21" Type="http://schemas.openxmlformats.org/officeDocument/2006/relationships/image" Target="../media/image11.png"/><Relationship Id="rId7" Type="http://schemas.openxmlformats.org/officeDocument/2006/relationships/image" Target="../media/image1.jpg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openxmlformats.org/officeDocument/2006/relationships/hyperlink" Target="https://legrandflo.github.io/cvFlorenceLegrand/" TargetMode="Externa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grandflo?tab=repositories" TargetMode="External"/><Relationship Id="rId11" Type="http://schemas.microsoft.com/office/2007/relationships/hdphoto" Target="../media/hdphoto2.wdp"/><Relationship Id="rId5" Type="http://schemas.openxmlformats.org/officeDocument/2006/relationships/hyperlink" Target="https://codepen.io/flegrand/pen/VyOVGN" TargetMode="External"/><Relationship Id="rId15" Type="http://schemas.openxmlformats.org/officeDocument/2006/relationships/hyperlink" Target="https://twitter.com/FloLegrand29" TargetMode="External"/><Relationship Id="rId23" Type="http://schemas.openxmlformats.org/officeDocument/2006/relationships/image" Target="../media/image13.png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hyperlink" Target="https://codepen.io/flegrand/pen/jYYyRR" TargetMode="External"/><Relationship Id="rId9" Type="http://schemas.microsoft.com/office/2007/relationships/hdphoto" Target="../media/hdphoto1.wdp"/><Relationship Id="rId14" Type="http://schemas.openxmlformats.org/officeDocument/2006/relationships/image" Target="../media/image5.png"/><Relationship Id="rId2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4572000" cy="990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0931"/>
              </p:ext>
            </p:extLst>
          </p:nvPr>
        </p:nvGraphicFramePr>
        <p:xfrm>
          <a:off x="4634581" y="2233772"/>
          <a:ext cx="2175034" cy="1149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67927"/>
                <a:gridCol w="1607107"/>
              </a:tblGrid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80 Rue Robert Doisneau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29200 BREST</a:t>
                      </a: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06</a:t>
                      </a:r>
                      <a:r>
                        <a:rPr lang="fr-F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68 42 35 27</a:t>
                      </a: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flo.legrand@sfr.fr</a:t>
                      </a:r>
                      <a:endParaRPr lang="fr-F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74308" y="185353"/>
            <a:ext cx="4187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DEVELOPPEUSE WEB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533400" y="647018"/>
            <a:ext cx="35433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03430"/>
              </p:ext>
            </p:extLst>
          </p:nvPr>
        </p:nvGraphicFramePr>
        <p:xfrm>
          <a:off x="155861" y="3639004"/>
          <a:ext cx="4404061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06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bg1"/>
                          </a:solidFill>
                          <a:latin typeface="MV Boli" panose="02000500030200090000" pitchFamily="2" charset="0"/>
                          <a:ea typeface="Courier" charset="0"/>
                          <a:cs typeface="MV Boli" panose="02000500030200090000" pitchFamily="2" charset="0"/>
                        </a:rPr>
                        <a:t> 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MV Boli" panose="02000500030200090000" pitchFamily="2" charset="0"/>
                          <a:ea typeface="Courier" charset="0"/>
                          <a:cs typeface="MV Boli" panose="02000500030200090000" pitchFamily="2" charset="0"/>
                        </a:rPr>
                        <a:t>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FORMATIONS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 WEB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2017– 2018 | </a:t>
                      </a:r>
                      <a:r>
                        <a:rPr lang="en-US" sz="1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Code.BZH</a:t>
                      </a:r>
                      <a:endParaRPr lang="en-US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000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Grande </a:t>
                      </a:r>
                      <a:r>
                        <a:rPr lang="en-US" sz="1000" i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Ecole</a:t>
                      </a:r>
                      <a:r>
                        <a:rPr lang="en-US" sz="1000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000" i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Numérique</a:t>
                      </a:r>
                      <a:endParaRPr lang="fr-FR" sz="1000" i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Création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site Web: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CMS</a:t>
                      </a:r>
                      <a:r>
                        <a:rPr lang="en-GB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</a:t>
                      </a:r>
                      <a:r>
                        <a:rPr lang="en-GB" sz="10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Wordpress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– SEO -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MailJet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Développement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:  Front et Back End</a:t>
                      </a:r>
                      <a:r>
                        <a:rPr lang="en-GB" sz="1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: </a:t>
                      </a: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HTML – CSS – </a:t>
                      </a:r>
                      <a:r>
                        <a:rPr lang="en-GB" sz="1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Boostrap</a:t>
                      </a: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– PHP – MySQL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                                                                  Angular – Node.js – </a:t>
                      </a:r>
                      <a:r>
                        <a:rPr lang="en-GB" sz="1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MongoDB</a:t>
                      </a:r>
                      <a:endParaRPr lang="en-GB" sz="10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                                                                  API Rest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 VOLTAIRE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Score 868/1000 –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niveau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orthographe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Affaires</a:t>
                      </a:r>
                      <a:endParaRPr lang="en-GB" sz="10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BUREAUTIQUE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| AFPA Brest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Word – Excel – PowerPoint – Google Drive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 INFORMATIQUE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1993 | IUT Belfort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Analyste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programmeur</a:t>
                      </a:r>
                      <a:endParaRPr lang="en-GB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33357"/>
              </p:ext>
            </p:extLst>
          </p:nvPr>
        </p:nvGraphicFramePr>
        <p:xfrm>
          <a:off x="155861" y="754151"/>
          <a:ext cx="4404061" cy="2897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061"/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EXPERIENCES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</a:t>
                      </a:r>
                      <a:r>
                        <a:rPr lang="en-US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Juin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2018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de mon site CV 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: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  <a:hlinkClick r:id="rId2"/>
                        </a:rPr>
                        <a:t>https://legrandflo.github.io/cvFlorenceLegrand/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Utilisation de HTML – CSS - </a:t>
                      </a:r>
                      <a:r>
                        <a:rPr lang="fr-FR" sz="1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Bootstrap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-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Animation en CSS avec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Jquery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Versionning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avec Git et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Github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Stage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Check Car Fleet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 - Mai 2018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d’une application web,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permettant la 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collecte d’informations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suite à un accident en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(ES6)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Angular5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Node.js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LoopBack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API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Rest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–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MongoDB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Utilisation de </a:t>
                      </a:r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NgbModal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de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Bootstrap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pour </a:t>
                      </a:r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SurveyJS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pour affichage.</a:t>
                      </a:r>
                    </a:p>
                    <a:p>
                      <a:pPr algn="l"/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Versionning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avec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Bitbucket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Stage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Compte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CO2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écembre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de 2 widgets en </a:t>
                      </a:r>
                      <a:r>
                        <a:rPr lang="fr-FR" sz="10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React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algn="l"/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Modification du site web en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AngularJS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,  en utilisant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Gitlab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Ellipse 17"/>
          <p:cNvSpPr/>
          <p:nvPr/>
        </p:nvSpPr>
        <p:spPr>
          <a:xfrm>
            <a:off x="178938" y="800626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55860" y="3670752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79404"/>
              </p:ext>
            </p:extLst>
          </p:nvPr>
        </p:nvGraphicFramePr>
        <p:xfrm>
          <a:off x="4742297" y="8018619"/>
          <a:ext cx="1950886" cy="174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886"/>
              </a:tblGrid>
              <a:tr h="311836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LOISIRS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4560">
                <a:tc>
                  <a:txBody>
                    <a:bodyPr/>
                    <a:lstStyle/>
                    <a:p>
                      <a:pPr algn="l"/>
                      <a:endParaRPr lang="en-GB" sz="1100" kern="12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64199"/>
              </p:ext>
            </p:extLst>
          </p:nvPr>
        </p:nvGraphicFramePr>
        <p:xfrm>
          <a:off x="4742297" y="6492742"/>
          <a:ext cx="1973744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872"/>
                <a:gridCol w="986872"/>
              </a:tblGrid>
              <a:tr h="324000"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CULTURE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Meetup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fr-F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BrestJS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FinistDevs</a:t>
                      </a:r>
                      <a:endParaRPr lang="fr-FR" sz="11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Conférences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Google pour les pros</a:t>
                      </a:r>
                      <a:endParaRPr lang="fr-F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Ellipse 23"/>
          <p:cNvSpPr/>
          <p:nvPr/>
        </p:nvSpPr>
        <p:spPr>
          <a:xfrm>
            <a:off x="4781301" y="8066238"/>
            <a:ext cx="195605" cy="1956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781287" y="6557439"/>
            <a:ext cx="195605" cy="1956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9822"/>
              </p:ext>
            </p:extLst>
          </p:nvPr>
        </p:nvGraphicFramePr>
        <p:xfrm>
          <a:off x="155861" y="6492742"/>
          <a:ext cx="4416138" cy="1417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08069"/>
                <a:gridCol w="2208069"/>
              </a:tblGrid>
              <a:tr h="130305"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  CERTIFICATION</a:t>
                      </a:r>
                      <a:r>
                        <a:rPr lang="fr-FR" sz="14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S</a:t>
                      </a:r>
                      <a:r>
                        <a:rPr lang="fr-FR" sz="1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OPENCLASSROOMS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Apprenez à créer votre site web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CSS3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6201429030)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Concevez votre site web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4820852666)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Apprenez à coder en </a:t>
                      </a: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4820852666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Développez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applications Web avec </a:t>
                      </a:r>
                      <a:r>
                        <a:rPr lang="fr-FR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fr-F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2882777140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)</a:t>
                      </a:r>
                      <a:endParaRPr lang="fr-FR" sz="11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fr-FR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4140498765)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Simplifiez-vous la vie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7" name="Ellipse 46"/>
          <p:cNvSpPr/>
          <p:nvPr/>
        </p:nvSpPr>
        <p:spPr>
          <a:xfrm>
            <a:off x="174308" y="6557439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3004"/>
              </p:ext>
            </p:extLst>
          </p:nvPr>
        </p:nvGraphicFramePr>
        <p:xfrm>
          <a:off x="155863" y="8006501"/>
          <a:ext cx="4416136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550"/>
                <a:gridCol w="1216653"/>
                <a:gridCol w="2456933"/>
              </a:tblGrid>
              <a:tr h="130305">
                <a:tc gridSpan="3">
                  <a:txBody>
                    <a:bodyPr/>
                    <a:lstStyle/>
                    <a:p>
                      <a:pPr algn="l"/>
                      <a:r>
                        <a:rPr lang="fr-FR" sz="1400" kern="1200" smtClean="0">
                          <a:solidFill>
                            <a:schemeClr val="bg1"/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CODES</a:t>
                      </a:r>
                      <a:endParaRPr lang="fr-FR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V Boli" panose="02000500030200090000" pitchFamily="2" charset="0"/>
                        <a:ea typeface="+mn-ea"/>
                        <a:cs typeface="MV Boli" panose="0200050003020009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CodePen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JS/jQuery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https://codepen.io/flegrand/pen/mpYQjb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4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https://codepen.io/flegrand/pen/jYYyRR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https://codepen.io/flegrand/pen/VyOVGN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JS/jQuery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PHP/MySQL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https://github.com/legrandflo?tab=repositories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7" name="Ellipse 66"/>
          <p:cNvSpPr/>
          <p:nvPr/>
        </p:nvSpPr>
        <p:spPr>
          <a:xfrm>
            <a:off x="174308" y="8066238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>
            <a:off x="5717740" y="3712191"/>
            <a:ext cx="0" cy="2538484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5704667" y="0"/>
            <a:ext cx="1" cy="41618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01" y="416185"/>
            <a:ext cx="1149745" cy="1148112"/>
          </a:xfrm>
          <a:prstGeom prst="ellipse">
            <a:avLst/>
          </a:prstGeom>
          <a:ln w="12700">
            <a:solidFill>
              <a:srgbClr val="DEDEC9"/>
            </a:solidFill>
          </a:ln>
        </p:spPr>
      </p:pic>
      <p:sp>
        <p:nvSpPr>
          <p:cNvPr id="77" name="Rectangle 76"/>
          <p:cNvSpPr/>
          <p:nvPr/>
        </p:nvSpPr>
        <p:spPr>
          <a:xfrm>
            <a:off x="4706041" y="1864440"/>
            <a:ext cx="1987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Florence LEGRAND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5713382" y="1564297"/>
            <a:ext cx="0" cy="30014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91" y="2233772"/>
            <a:ext cx="252000" cy="25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34" y="2609558"/>
            <a:ext cx="180000" cy="18000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69" y="2841578"/>
            <a:ext cx="296046" cy="252000"/>
          </a:xfrm>
          <a:prstGeom prst="rect">
            <a:avLst/>
          </a:prstGeom>
        </p:spPr>
      </p:pic>
      <p:pic>
        <p:nvPicPr>
          <p:cNvPr id="82" name="Image 81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55" y="3211985"/>
            <a:ext cx="252000" cy="252000"/>
          </a:xfrm>
          <a:prstGeom prst="rect">
            <a:avLst/>
          </a:prstGeom>
        </p:spPr>
      </p:pic>
      <p:pic>
        <p:nvPicPr>
          <p:cNvPr id="83" name="Image 82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1" y="3266576"/>
            <a:ext cx="221311" cy="180000"/>
          </a:xfrm>
          <a:prstGeom prst="rect">
            <a:avLst/>
          </a:prstGeom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91" y="8501300"/>
            <a:ext cx="401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99" y="8501300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Image 86"/>
          <p:cNvPicPr/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74" y="8955615"/>
            <a:ext cx="359410" cy="359410"/>
          </a:xfrm>
          <a:prstGeom prst="rect">
            <a:avLst/>
          </a:prstGeom>
        </p:spPr>
      </p:pic>
      <p:pic>
        <p:nvPicPr>
          <p:cNvPr id="88" name="Picture 7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35" y="8992445"/>
            <a:ext cx="469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2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50" y="934780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2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9" y="9329984"/>
            <a:ext cx="390189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2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40" y="9351974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23714" y="3168708"/>
            <a:ext cx="41549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/>
                </a:solidFill>
                <a:hlinkClick r:id="rId2"/>
              </a:rPr>
              <a:t>CV</a:t>
            </a:r>
            <a:endParaRPr lang="fr-F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324</Words>
  <Application>Microsoft Office PowerPoint</Application>
  <PresentationFormat>Format A4 (210 x 297 mm)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Windows User</cp:lastModifiedBy>
  <cp:revision>56</cp:revision>
  <dcterms:created xsi:type="dcterms:W3CDTF">2016-07-14T06:32:57Z</dcterms:created>
  <dcterms:modified xsi:type="dcterms:W3CDTF">2018-10-29T15:19:40Z</dcterms:modified>
</cp:coreProperties>
</file>