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</p:sldIdLst>
  <p:sldSz cx="12192000" cy="6858000"/>
  <p:notesSz cx="6819900" cy="99187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79" autoAdjust="0"/>
    <p:restoredTop sz="94660"/>
  </p:normalViewPr>
  <p:slideViewPr>
    <p:cSldViewPr snapToGrid="0">
      <p:cViewPr varScale="1">
        <p:scale>
          <a:sx n="68" d="100"/>
          <a:sy n="68" d="100"/>
        </p:scale>
        <p:origin x="74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621C8F-0E2A-4562-8E13-14DB0E37A3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903E8E2-1FD7-49E5-A19A-B234E03BB2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B5D8AB9-4A5C-46A6-BF9D-B0D671C1B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4DE25-4AA6-4042-BDBC-56AC1B2C0C16}" type="datetimeFigureOut">
              <a:rPr lang="es-ES" smtClean="0"/>
              <a:t>16/05/2022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BBF991C-AC85-4A2A-A71A-4DDD0E09C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A9EB696-3C3E-4CCA-B2E5-9447E99EF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F364F-5161-4E45-BE61-1DEDE6C6692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97511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E5CD56-4E92-4D82-9638-D970BB408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5664C93-5DA7-4C9C-9C2B-A6A2C835CA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7A278D5-8191-47EE-84F7-8859931C5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4DE25-4AA6-4042-BDBC-56AC1B2C0C16}" type="datetimeFigureOut">
              <a:rPr lang="es-ES" smtClean="0"/>
              <a:t>16/05/2022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760348E-AADD-4C4B-B5C0-E949F5185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159B33D-ABC0-4938-9124-CDBF10D80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F364F-5161-4E45-BE61-1DEDE6C6692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86656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47EDE91-7216-471B-B1AE-5CADC0B42A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2882625-6E9E-41EE-84E5-073080D657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9995823-9A3E-4A51-B543-241932031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4DE25-4AA6-4042-BDBC-56AC1B2C0C16}" type="datetimeFigureOut">
              <a:rPr lang="es-ES" smtClean="0"/>
              <a:t>16/05/2022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8607C31-0222-4738-B353-7EAAB944A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5F66347-848A-403E-81AE-4BB715A18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F364F-5161-4E45-BE61-1DEDE6C6692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02755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B400FE-10A7-4BB1-8F5D-2B912089A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81FA6C6-B815-4887-8F23-C791D21D5E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28CD6FC-50C8-4050-B201-296C4E04F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4DE25-4AA6-4042-BDBC-56AC1B2C0C16}" type="datetimeFigureOut">
              <a:rPr lang="es-ES" smtClean="0"/>
              <a:t>16/05/2022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EB729CF-E240-4528-BB9A-E5DF7448F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FC7E500-381C-419A-B98D-F8FCA4CCC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F364F-5161-4E45-BE61-1DEDE6C6692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17722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B3F3AA-469E-4348-B5C8-1BC3FB67C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6E06831-4439-45E3-8051-37C6E0117F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4ACD7D3-532B-4C1A-8DF7-67869F2F7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4DE25-4AA6-4042-BDBC-56AC1B2C0C16}" type="datetimeFigureOut">
              <a:rPr lang="es-ES" smtClean="0"/>
              <a:t>16/05/2022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15E0B55-E36D-4CD1-A429-70E3DB568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D8F7105-C367-46DB-AED3-54FC604AA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F364F-5161-4E45-BE61-1DEDE6C6692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30647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9AB854-4407-4C94-9BB4-D67058C69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746DF04-0268-4A09-B612-3270DCD0BC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C065490-B5A4-4D8D-ADC1-FBE42AC27D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CC6D5D1-18D0-4D7F-BF96-D86F6B86F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4DE25-4AA6-4042-BDBC-56AC1B2C0C16}" type="datetimeFigureOut">
              <a:rPr lang="es-ES" smtClean="0"/>
              <a:t>16/05/2022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99D0EFA-525B-4D75-BB66-C950B72F8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08A39CF-6A6D-4582-B345-E8F456ECD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F364F-5161-4E45-BE61-1DEDE6C6692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42000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720A4D-CFBF-4BD9-8F1A-D4519CC62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04FEE6A-3657-42AB-A49B-4D23E3F5F9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C81AE3F-2AD6-416A-BB3A-BE441120BD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EA6170D-B6CA-4A1C-BBA1-4FC032CDFF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16B5E09-C19D-49DF-B2DE-E2B4BF28C4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C6CDC98-ADD8-48FD-AD00-893853B42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4DE25-4AA6-4042-BDBC-56AC1B2C0C16}" type="datetimeFigureOut">
              <a:rPr lang="es-ES" smtClean="0"/>
              <a:t>16/05/2022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F4C83FB-3C7C-4F73-A65E-E99F26004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BDA9A64-F841-458F-BE9B-BA42DB0C0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F364F-5161-4E45-BE61-1DEDE6C6692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58567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97216D-206F-465A-95D4-5A86AA2EA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0CDDB81-0FAB-4CC3-B1EB-DDDFB4616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4DE25-4AA6-4042-BDBC-56AC1B2C0C16}" type="datetimeFigureOut">
              <a:rPr lang="es-ES" smtClean="0"/>
              <a:t>16/05/2022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3CE4F10-5FB1-4B01-BA4A-E765816ED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C66D060-CF16-4CE6-91D0-569CA29E7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F364F-5161-4E45-BE61-1DEDE6C6692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53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5465E66-D64E-4014-929F-E8ED4A260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4DE25-4AA6-4042-BDBC-56AC1B2C0C16}" type="datetimeFigureOut">
              <a:rPr lang="es-ES" smtClean="0"/>
              <a:t>16/05/2022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395BA6E-D96E-4C37-9C2A-9CD817DB6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936BED0-F495-4DD0-8DA1-912ED9C6D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F364F-5161-4E45-BE61-1DEDE6C6692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26662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16817D-D776-43DE-80BB-F343B54D6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944761A-7E6D-4D26-A38C-2E71808B32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FA42B4B-E5AB-4581-A597-F43534944A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C6E7323-7609-4364-9D8E-A190E5157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4DE25-4AA6-4042-BDBC-56AC1B2C0C16}" type="datetimeFigureOut">
              <a:rPr lang="es-ES" smtClean="0"/>
              <a:t>16/05/2022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72F9886-8C09-4065-81CB-F46978667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8322D68-31CE-4A11-9D5A-DD1C0A6BC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F364F-5161-4E45-BE61-1DEDE6C6692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82729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F48E7C-C1B7-4DF0-BF76-FF7F1ABBA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8B51F9FB-C234-4E85-8E76-391CEF9DB9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1F72A74-D6F4-43BD-AE7B-E1FAF958CC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8572107-219C-4A36-BB96-2F452095C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4DE25-4AA6-4042-BDBC-56AC1B2C0C16}" type="datetimeFigureOut">
              <a:rPr lang="es-ES" smtClean="0"/>
              <a:t>16/05/2022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7CAA4C1-7292-4677-8AC5-1A4C2F000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3264528-738E-4331-8AA7-BDB9D505D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F364F-5161-4E45-BE61-1DEDE6C6692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32739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BFD1EB1-8826-44FA-94E0-AA5574B71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AA5E606-41C2-4798-8B38-40C90F8868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EB9107D-8F82-4649-B88D-1E0AF2F87F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94DE25-4AA6-4042-BDBC-56AC1B2C0C16}" type="datetimeFigureOut">
              <a:rPr lang="es-ES" smtClean="0"/>
              <a:t>16/05/2022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09AD31B-494B-41AE-9B1F-B532793343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5667CF5-0C7D-4985-B6E3-745C2F3A12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EF364F-5161-4E45-BE61-1DEDE6C6692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45251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10" Type="http://schemas.openxmlformats.org/officeDocument/2006/relationships/image" Target="../media/image9.emf"/><Relationship Id="rId4" Type="http://schemas.openxmlformats.org/officeDocument/2006/relationships/image" Target="../media/image3.emf"/><Relationship Id="rId9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4" name="Conector: curvado 193">
            <a:extLst>
              <a:ext uri="{FF2B5EF4-FFF2-40B4-BE49-F238E27FC236}">
                <a16:creationId xmlns:a16="http://schemas.microsoft.com/office/drawing/2014/main" id="{B0B380FA-0472-4D53-BF21-CB5AB3F8A1EA}"/>
              </a:ext>
            </a:extLst>
          </p:cNvPr>
          <p:cNvCxnSpPr>
            <a:cxnSpLocks/>
            <a:stCxn id="147" idx="2"/>
            <a:endCxn id="217" idx="1"/>
          </p:cNvCxnSpPr>
          <p:nvPr/>
        </p:nvCxnSpPr>
        <p:spPr>
          <a:xfrm rot="5400000">
            <a:off x="7723105" y="1496857"/>
            <a:ext cx="1430865" cy="731303"/>
          </a:xfrm>
          <a:prstGeom prst="curvedConnector4">
            <a:avLst>
              <a:gd name="adj1" fmla="val 44280"/>
              <a:gd name="adj2" fmla="val 13125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2" name="Conector: curvado 151">
            <a:extLst>
              <a:ext uri="{FF2B5EF4-FFF2-40B4-BE49-F238E27FC236}">
                <a16:creationId xmlns:a16="http://schemas.microsoft.com/office/drawing/2014/main" id="{6DB7108A-F64C-408E-A967-C8A73B923996}"/>
              </a:ext>
            </a:extLst>
          </p:cNvPr>
          <p:cNvCxnSpPr>
            <a:cxnSpLocks/>
            <a:stCxn id="209" idx="2"/>
            <a:endCxn id="184" idx="1"/>
          </p:cNvCxnSpPr>
          <p:nvPr/>
        </p:nvCxnSpPr>
        <p:spPr>
          <a:xfrm rot="5400000">
            <a:off x="10222974" y="5743108"/>
            <a:ext cx="221881" cy="625808"/>
          </a:xfrm>
          <a:prstGeom prst="curvedConnector4">
            <a:avLst>
              <a:gd name="adj1" fmla="val 13111"/>
              <a:gd name="adj2" fmla="val 13652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Conector: curvado 155">
            <a:extLst>
              <a:ext uri="{FF2B5EF4-FFF2-40B4-BE49-F238E27FC236}">
                <a16:creationId xmlns:a16="http://schemas.microsoft.com/office/drawing/2014/main" id="{731D1BCC-6B21-44EF-A743-E24F20647929}"/>
              </a:ext>
            </a:extLst>
          </p:cNvPr>
          <p:cNvCxnSpPr>
            <a:cxnSpLocks/>
            <a:stCxn id="209" idx="2"/>
            <a:endCxn id="182" idx="1"/>
          </p:cNvCxnSpPr>
          <p:nvPr/>
        </p:nvCxnSpPr>
        <p:spPr>
          <a:xfrm rot="5400000">
            <a:off x="10031848" y="5930982"/>
            <a:ext cx="600881" cy="629061"/>
          </a:xfrm>
          <a:prstGeom prst="curvedConnector4">
            <a:avLst>
              <a:gd name="adj1" fmla="val 36378"/>
              <a:gd name="adj2" fmla="val 13634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Conector: curvado 112">
            <a:extLst>
              <a:ext uri="{FF2B5EF4-FFF2-40B4-BE49-F238E27FC236}">
                <a16:creationId xmlns:a16="http://schemas.microsoft.com/office/drawing/2014/main" id="{30FD7AA3-7A62-49F5-A773-7C54CA037BC0}"/>
              </a:ext>
            </a:extLst>
          </p:cNvPr>
          <p:cNvCxnSpPr>
            <a:cxnSpLocks/>
            <a:stCxn id="16" idx="2"/>
          </p:cNvCxnSpPr>
          <p:nvPr/>
        </p:nvCxnSpPr>
        <p:spPr>
          <a:xfrm rot="5400000">
            <a:off x="10156290" y="3232858"/>
            <a:ext cx="294387" cy="686670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ector: curvado 118">
            <a:extLst>
              <a:ext uri="{FF2B5EF4-FFF2-40B4-BE49-F238E27FC236}">
                <a16:creationId xmlns:a16="http://schemas.microsoft.com/office/drawing/2014/main" id="{4769D172-4E21-461D-A7A4-3F33DCC902D1}"/>
              </a:ext>
            </a:extLst>
          </p:cNvPr>
          <p:cNvCxnSpPr>
            <a:cxnSpLocks/>
            <a:stCxn id="16" idx="2"/>
            <a:endCxn id="37" idx="1"/>
          </p:cNvCxnSpPr>
          <p:nvPr/>
        </p:nvCxnSpPr>
        <p:spPr>
          <a:xfrm rot="5400000">
            <a:off x="9968824" y="3420324"/>
            <a:ext cx="669319" cy="686671"/>
          </a:xfrm>
          <a:prstGeom prst="curvedConnector4">
            <a:avLst>
              <a:gd name="adj1" fmla="val 37771"/>
              <a:gd name="adj2" fmla="val 13329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ector: curvado 121">
            <a:extLst>
              <a:ext uri="{FF2B5EF4-FFF2-40B4-BE49-F238E27FC236}">
                <a16:creationId xmlns:a16="http://schemas.microsoft.com/office/drawing/2014/main" id="{C59B29F0-C532-4B82-9EEA-1204ACBFABBE}"/>
              </a:ext>
            </a:extLst>
          </p:cNvPr>
          <p:cNvCxnSpPr>
            <a:cxnSpLocks/>
            <a:stCxn id="16" idx="2"/>
            <a:endCxn id="38" idx="1"/>
          </p:cNvCxnSpPr>
          <p:nvPr/>
        </p:nvCxnSpPr>
        <p:spPr>
          <a:xfrm rot="5400000">
            <a:off x="9786634" y="3602512"/>
            <a:ext cx="1033696" cy="686672"/>
          </a:xfrm>
          <a:prstGeom prst="curvedConnector4">
            <a:avLst>
              <a:gd name="adj1" fmla="val 42082"/>
              <a:gd name="adj2" fmla="val 13329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: curvado 16">
            <a:extLst>
              <a:ext uri="{FF2B5EF4-FFF2-40B4-BE49-F238E27FC236}">
                <a16:creationId xmlns:a16="http://schemas.microsoft.com/office/drawing/2014/main" id="{695779C7-553E-4D1F-BBEB-2DF1A1DC73A4}"/>
              </a:ext>
            </a:extLst>
          </p:cNvPr>
          <p:cNvCxnSpPr>
            <a:cxnSpLocks/>
            <a:stCxn id="16" idx="2"/>
            <a:endCxn id="124" idx="1"/>
          </p:cNvCxnSpPr>
          <p:nvPr/>
        </p:nvCxnSpPr>
        <p:spPr>
          <a:xfrm rot="5400000">
            <a:off x="9591623" y="3797523"/>
            <a:ext cx="1423719" cy="686673"/>
          </a:xfrm>
          <a:prstGeom prst="curvedConnector4">
            <a:avLst>
              <a:gd name="adj1" fmla="val 44251"/>
              <a:gd name="adj2" fmla="val 13329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ector: angular 84">
            <a:extLst>
              <a:ext uri="{FF2B5EF4-FFF2-40B4-BE49-F238E27FC236}">
                <a16:creationId xmlns:a16="http://schemas.microsoft.com/office/drawing/2014/main" id="{A7820283-AFA8-4BFA-A472-630A85D4A7C9}"/>
              </a:ext>
            </a:extLst>
          </p:cNvPr>
          <p:cNvCxnSpPr>
            <a:cxnSpLocks/>
            <a:stCxn id="147" idx="0"/>
            <a:endCxn id="165" idx="0"/>
          </p:cNvCxnSpPr>
          <p:nvPr/>
        </p:nvCxnSpPr>
        <p:spPr>
          <a:xfrm rot="5400000" flipH="1" flipV="1">
            <a:off x="10014481" y="-585826"/>
            <a:ext cx="2105" cy="2422691"/>
          </a:xfrm>
          <a:prstGeom prst="bentConnector3">
            <a:avLst>
              <a:gd name="adj1" fmla="val 10959857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ector: curvado 79">
            <a:extLst>
              <a:ext uri="{FF2B5EF4-FFF2-40B4-BE49-F238E27FC236}">
                <a16:creationId xmlns:a16="http://schemas.microsoft.com/office/drawing/2014/main" id="{95653A88-2D44-4068-82B2-73D6485FC191}"/>
              </a:ext>
            </a:extLst>
          </p:cNvPr>
          <p:cNvCxnSpPr>
            <a:cxnSpLocks/>
            <a:stCxn id="165" idx="2"/>
            <a:endCxn id="168" idx="1"/>
          </p:cNvCxnSpPr>
          <p:nvPr/>
        </p:nvCxnSpPr>
        <p:spPr>
          <a:xfrm rot="5400000">
            <a:off x="10530508" y="1134220"/>
            <a:ext cx="685620" cy="707123"/>
          </a:xfrm>
          <a:prstGeom prst="curvedConnector4">
            <a:avLst>
              <a:gd name="adj1" fmla="val 38062"/>
              <a:gd name="adj2" fmla="val 13232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ector: curvado 14">
            <a:extLst>
              <a:ext uri="{FF2B5EF4-FFF2-40B4-BE49-F238E27FC236}">
                <a16:creationId xmlns:a16="http://schemas.microsoft.com/office/drawing/2014/main" id="{FF58AE82-5638-4CA7-AEFD-0B7DAA6684DF}"/>
              </a:ext>
            </a:extLst>
          </p:cNvPr>
          <p:cNvCxnSpPr>
            <a:cxnSpLocks/>
            <a:endCxn id="22" idx="1"/>
          </p:cNvCxnSpPr>
          <p:nvPr/>
        </p:nvCxnSpPr>
        <p:spPr>
          <a:xfrm rot="10800000" flipV="1">
            <a:off x="413345" y="5962906"/>
            <a:ext cx="676868" cy="162010"/>
          </a:xfrm>
          <a:prstGeom prst="curvedConnector3">
            <a:avLst>
              <a:gd name="adj1" fmla="val 13377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Conector: curvado 46">
            <a:extLst>
              <a:ext uri="{FF2B5EF4-FFF2-40B4-BE49-F238E27FC236}">
                <a16:creationId xmlns:a16="http://schemas.microsoft.com/office/drawing/2014/main" id="{59D67B5D-32A2-463B-BEE2-59C125302EEA}"/>
              </a:ext>
            </a:extLst>
          </p:cNvPr>
          <p:cNvCxnSpPr>
            <a:cxnSpLocks/>
            <a:stCxn id="22" idx="0"/>
            <a:endCxn id="129" idx="1"/>
          </p:cNvCxnSpPr>
          <p:nvPr/>
        </p:nvCxnSpPr>
        <p:spPr>
          <a:xfrm rot="16200000" flipH="1" flipV="1">
            <a:off x="553230" y="5818096"/>
            <a:ext cx="507721" cy="811238"/>
          </a:xfrm>
          <a:prstGeom prst="curvedConnector4">
            <a:avLst>
              <a:gd name="adj1" fmla="val -45025"/>
              <a:gd name="adj2" fmla="val 12817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Conector: curvado 38">
            <a:extLst>
              <a:ext uri="{FF2B5EF4-FFF2-40B4-BE49-F238E27FC236}">
                <a16:creationId xmlns:a16="http://schemas.microsoft.com/office/drawing/2014/main" id="{9A8236A3-1EB8-4557-A52E-35E5E8C09A0E}"/>
              </a:ext>
            </a:extLst>
          </p:cNvPr>
          <p:cNvCxnSpPr>
            <a:cxnSpLocks/>
            <a:stCxn id="147" idx="2"/>
            <a:endCxn id="115" idx="1"/>
          </p:cNvCxnSpPr>
          <p:nvPr/>
        </p:nvCxnSpPr>
        <p:spPr>
          <a:xfrm rot="5400000">
            <a:off x="7912314" y="1308804"/>
            <a:ext cx="1053602" cy="730146"/>
          </a:xfrm>
          <a:prstGeom prst="curvedConnector4">
            <a:avLst>
              <a:gd name="adj1" fmla="val 42231"/>
              <a:gd name="adj2" fmla="val 13130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: curvado 13">
            <a:extLst>
              <a:ext uri="{FF2B5EF4-FFF2-40B4-BE49-F238E27FC236}">
                <a16:creationId xmlns:a16="http://schemas.microsoft.com/office/drawing/2014/main" id="{AF13945D-896E-421B-BFAB-F21B32C9AEA3}"/>
              </a:ext>
            </a:extLst>
          </p:cNvPr>
          <p:cNvCxnSpPr>
            <a:cxnSpLocks/>
            <a:stCxn id="8" idx="2"/>
            <a:endCxn id="120" idx="1"/>
          </p:cNvCxnSpPr>
          <p:nvPr/>
        </p:nvCxnSpPr>
        <p:spPr>
          <a:xfrm rot="5400000">
            <a:off x="1976267" y="5183748"/>
            <a:ext cx="1213634" cy="417027"/>
          </a:xfrm>
          <a:prstGeom prst="curvedConnector4">
            <a:avLst>
              <a:gd name="adj1" fmla="val 43612"/>
              <a:gd name="adj2" fmla="val 15481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Conector: curvado 148">
            <a:extLst>
              <a:ext uri="{FF2B5EF4-FFF2-40B4-BE49-F238E27FC236}">
                <a16:creationId xmlns:a16="http://schemas.microsoft.com/office/drawing/2014/main" id="{13F80D80-005B-4A78-AB0E-B35698E56F65}"/>
              </a:ext>
            </a:extLst>
          </p:cNvPr>
          <p:cNvCxnSpPr>
            <a:cxnSpLocks/>
            <a:endCxn id="20" idx="1"/>
          </p:cNvCxnSpPr>
          <p:nvPr/>
        </p:nvCxnSpPr>
        <p:spPr>
          <a:xfrm rot="5400000">
            <a:off x="7875410" y="951812"/>
            <a:ext cx="1071140" cy="673873"/>
          </a:xfrm>
          <a:prstGeom prst="curvedConnector4">
            <a:avLst>
              <a:gd name="adj1" fmla="val 42359"/>
              <a:gd name="adj2" fmla="val 13392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ector: curvado 71">
            <a:extLst>
              <a:ext uri="{FF2B5EF4-FFF2-40B4-BE49-F238E27FC236}">
                <a16:creationId xmlns:a16="http://schemas.microsoft.com/office/drawing/2014/main" id="{93E6DCB8-658F-4223-89DD-C9FCE90F7BA6}"/>
              </a:ext>
            </a:extLst>
          </p:cNvPr>
          <p:cNvCxnSpPr>
            <a:cxnSpLocks/>
            <a:endCxn id="106" idx="1"/>
          </p:cNvCxnSpPr>
          <p:nvPr/>
        </p:nvCxnSpPr>
        <p:spPr>
          <a:xfrm rot="5400000">
            <a:off x="2705644" y="2779295"/>
            <a:ext cx="3143850" cy="199590"/>
          </a:xfrm>
          <a:prstGeom prst="curvedConnector4">
            <a:avLst>
              <a:gd name="adj1" fmla="val 47781"/>
              <a:gd name="adj2" fmla="val 21453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: curvado 68">
            <a:extLst>
              <a:ext uri="{FF2B5EF4-FFF2-40B4-BE49-F238E27FC236}">
                <a16:creationId xmlns:a16="http://schemas.microsoft.com/office/drawing/2014/main" id="{AF60B8AB-8E52-430D-B88E-DFDE329DCB08}"/>
              </a:ext>
            </a:extLst>
          </p:cNvPr>
          <p:cNvCxnSpPr>
            <a:cxnSpLocks/>
            <a:endCxn id="105" idx="1"/>
          </p:cNvCxnSpPr>
          <p:nvPr/>
        </p:nvCxnSpPr>
        <p:spPr>
          <a:xfrm rot="5400000">
            <a:off x="3044941" y="2755682"/>
            <a:ext cx="2471445" cy="193403"/>
          </a:xfrm>
          <a:prstGeom prst="curvedConnector4">
            <a:avLst>
              <a:gd name="adj1" fmla="val 47177"/>
              <a:gd name="adj2" fmla="val 21819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: curvado 62">
            <a:extLst>
              <a:ext uri="{FF2B5EF4-FFF2-40B4-BE49-F238E27FC236}">
                <a16:creationId xmlns:a16="http://schemas.microsoft.com/office/drawing/2014/main" id="{FC266C2A-0E8B-4F23-A926-DEAA79F10EB6}"/>
              </a:ext>
            </a:extLst>
          </p:cNvPr>
          <p:cNvCxnSpPr>
            <a:cxnSpLocks/>
            <a:endCxn id="102" idx="1"/>
          </p:cNvCxnSpPr>
          <p:nvPr/>
        </p:nvCxnSpPr>
        <p:spPr>
          <a:xfrm rot="5400000">
            <a:off x="3224993" y="2583472"/>
            <a:ext cx="2119182" cy="185561"/>
          </a:xfrm>
          <a:prstGeom prst="curvedConnector4">
            <a:avLst>
              <a:gd name="adj1" fmla="val 46138"/>
              <a:gd name="adj2" fmla="val 22319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: curvado 59">
            <a:extLst>
              <a:ext uri="{FF2B5EF4-FFF2-40B4-BE49-F238E27FC236}">
                <a16:creationId xmlns:a16="http://schemas.microsoft.com/office/drawing/2014/main" id="{C476BA24-0949-43C9-BC19-967CF57D3C73}"/>
              </a:ext>
            </a:extLst>
          </p:cNvPr>
          <p:cNvCxnSpPr>
            <a:cxnSpLocks/>
            <a:endCxn id="100" idx="1"/>
          </p:cNvCxnSpPr>
          <p:nvPr/>
        </p:nvCxnSpPr>
        <p:spPr>
          <a:xfrm rot="5400000">
            <a:off x="3406510" y="2402143"/>
            <a:ext cx="1756336" cy="185373"/>
          </a:xfrm>
          <a:prstGeom prst="curvedConnector4">
            <a:avLst>
              <a:gd name="adj1" fmla="val 45340"/>
              <a:gd name="adj2" fmla="val 22331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: curvado 54">
            <a:extLst>
              <a:ext uri="{FF2B5EF4-FFF2-40B4-BE49-F238E27FC236}">
                <a16:creationId xmlns:a16="http://schemas.microsoft.com/office/drawing/2014/main" id="{7B3B03F4-4AD5-4246-8398-D867E6E6A2E3}"/>
              </a:ext>
            </a:extLst>
          </p:cNvPr>
          <p:cNvCxnSpPr>
            <a:cxnSpLocks/>
            <a:endCxn id="99" idx="1"/>
          </p:cNvCxnSpPr>
          <p:nvPr/>
        </p:nvCxnSpPr>
        <p:spPr>
          <a:xfrm rot="5400000">
            <a:off x="3595731" y="2212922"/>
            <a:ext cx="1377895" cy="185373"/>
          </a:xfrm>
          <a:prstGeom prst="curvedConnector4">
            <a:avLst>
              <a:gd name="adj1" fmla="val 44060"/>
              <a:gd name="adj2" fmla="val 22331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: curvado 50">
            <a:extLst>
              <a:ext uri="{FF2B5EF4-FFF2-40B4-BE49-F238E27FC236}">
                <a16:creationId xmlns:a16="http://schemas.microsoft.com/office/drawing/2014/main" id="{55F33705-6094-433D-8542-F638528FBE99}"/>
              </a:ext>
            </a:extLst>
          </p:cNvPr>
          <p:cNvCxnSpPr>
            <a:cxnSpLocks/>
            <a:endCxn id="34" idx="1"/>
          </p:cNvCxnSpPr>
          <p:nvPr/>
        </p:nvCxnSpPr>
        <p:spPr>
          <a:xfrm rot="5400000">
            <a:off x="3785492" y="2025449"/>
            <a:ext cx="1000664" cy="183087"/>
          </a:xfrm>
          <a:prstGeom prst="curvedConnector4">
            <a:avLst>
              <a:gd name="adj1" fmla="val 41881"/>
              <a:gd name="adj2" fmla="val 22485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: curvado 45">
            <a:extLst>
              <a:ext uri="{FF2B5EF4-FFF2-40B4-BE49-F238E27FC236}">
                <a16:creationId xmlns:a16="http://schemas.microsoft.com/office/drawing/2014/main" id="{1438A22C-9152-4AF8-9EA2-A10A0DFC406E}"/>
              </a:ext>
            </a:extLst>
          </p:cNvPr>
          <p:cNvCxnSpPr>
            <a:cxnSpLocks/>
            <a:endCxn id="33" idx="1"/>
          </p:cNvCxnSpPr>
          <p:nvPr/>
        </p:nvCxnSpPr>
        <p:spPr>
          <a:xfrm rot="5400000">
            <a:off x="3962966" y="1847977"/>
            <a:ext cx="645714" cy="183083"/>
          </a:xfrm>
          <a:prstGeom prst="curvedConnector4">
            <a:avLst>
              <a:gd name="adj1" fmla="val 37613"/>
              <a:gd name="adj2" fmla="val 22486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: angular 44">
            <a:extLst>
              <a:ext uri="{FF2B5EF4-FFF2-40B4-BE49-F238E27FC236}">
                <a16:creationId xmlns:a16="http://schemas.microsoft.com/office/drawing/2014/main" id="{A2B71ADB-7AAB-41A8-A02B-7EDA3E7E216E}"/>
              </a:ext>
            </a:extLst>
          </p:cNvPr>
          <p:cNvCxnSpPr>
            <a:cxnSpLocks/>
            <a:stCxn id="8" idx="0"/>
            <a:endCxn id="5" idx="1"/>
          </p:cNvCxnSpPr>
          <p:nvPr/>
        </p:nvCxnSpPr>
        <p:spPr>
          <a:xfrm rot="5400000" flipH="1" flipV="1">
            <a:off x="1771491" y="2376515"/>
            <a:ext cx="2908530" cy="868318"/>
          </a:xfrm>
          <a:prstGeom prst="bentConnector2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: angular 39">
            <a:extLst>
              <a:ext uri="{FF2B5EF4-FFF2-40B4-BE49-F238E27FC236}">
                <a16:creationId xmlns:a16="http://schemas.microsoft.com/office/drawing/2014/main" id="{AC25878C-44E8-4279-B57F-75C6F302DC7F}"/>
              </a:ext>
            </a:extLst>
          </p:cNvPr>
          <p:cNvCxnSpPr>
            <a:cxnSpLocks/>
            <a:stCxn id="7" idx="3"/>
            <a:endCxn id="5" idx="0"/>
          </p:cNvCxnSpPr>
          <p:nvPr/>
        </p:nvCxnSpPr>
        <p:spPr>
          <a:xfrm>
            <a:off x="2087220" y="885441"/>
            <a:ext cx="2444892" cy="210715"/>
          </a:xfrm>
          <a:prstGeom prst="bentConnector2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ector: curvado 142">
            <a:extLst>
              <a:ext uri="{FF2B5EF4-FFF2-40B4-BE49-F238E27FC236}">
                <a16:creationId xmlns:a16="http://schemas.microsoft.com/office/drawing/2014/main" id="{EA6E1A92-235F-4239-ACEA-8B649CD63851}"/>
              </a:ext>
            </a:extLst>
          </p:cNvPr>
          <p:cNvCxnSpPr>
            <a:cxnSpLocks/>
            <a:endCxn id="18" idx="1"/>
          </p:cNvCxnSpPr>
          <p:nvPr/>
        </p:nvCxnSpPr>
        <p:spPr>
          <a:xfrm rot="5400000">
            <a:off x="8260359" y="960761"/>
            <a:ext cx="301242" cy="673873"/>
          </a:xfrm>
          <a:prstGeom prst="curvedConnector4">
            <a:avLst>
              <a:gd name="adj1" fmla="val 22829"/>
              <a:gd name="adj2" fmla="val 13392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ector: curvado 88">
            <a:extLst>
              <a:ext uri="{FF2B5EF4-FFF2-40B4-BE49-F238E27FC236}">
                <a16:creationId xmlns:a16="http://schemas.microsoft.com/office/drawing/2014/main" id="{CEE4B9C4-56CD-47AF-BCE7-6D75CAEC01BE}"/>
              </a:ext>
            </a:extLst>
          </p:cNvPr>
          <p:cNvCxnSpPr>
            <a:cxnSpLocks/>
            <a:stCxn id="8" idx="2"/>
            <a:endCxn id="23" idx="1"/>
          </p:cNvCxnSpPr>
          <p:nvPr/>
        </p:nvCxnSpPr>
        <p:spPr>
          <a:xfrm rot="5400000">
            <a:off x="2165215" y="4976950"/>
            <a:ext cx="817888" cy="434877"/>
          </a:xfrm>
          <a:prstGeom prst="curvedConnector4">
            <a:avLst>
              <a:gd name="adj1" fmla="val 39992"/>
              <a:gd name="adj2" fmla="val 15256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ángulo 4">
            <a:extLst>
              <a:ext uri="{FF2B5EF4-FFF2-40B4-BE49-F238E27FC236}">
                <a16:creationId xmlns:a16="http://schemas.microsoft.com/office/drawing/2014/main" id="{A52E2CA9-1471-4C43-9AE3-6E784687945E}"/>
              </a:ext>
            </a:extLst>
          </p:cNvPr>
          <p:cNvSpPr/>
          <p:nvPr/>
        </p:nvSpPr>
        <p:spPr>
          <a:xfrm>
            <a:off x="3659915" y="1096156"/>
            <a:ext cx="1744394" cy="52050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b="1" dirty="0">
                <a:latin typeface="Agency FB" panose="020B0503020202020204" pitchFamily="34" charset="0"/>
              </a:rPr>
              <a:t>AREA PROTEGIDA</a:t>
            </a:r>
            <a:endParaRPr lang="es-ES" b="1" dirty="0">
              <a:latin typeface="Agency FB" panose="020B0503020202020204" pitchFamily="34" charset="0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C285E71E-4427-464B-91F0-D30EA5E00419}"/>
              </a:ext>
            </a:extLst>
          </p:cNvPr>
          <p:cNvSpPr/>
          <p:nvPr/>
        </p:nvSpPr>
        <p:spPr>
          <a:xfrm>
            <a:off x="342826" y="625188"/>
            <a:ext cx="1744394" cy="52050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b="1" dirty="0">
                <a:latin typeface="Agency FB" panose="020B0503020202020204" pitchFamily="34" charset="0"/>
              </a:rPr>
              <a:t>PROVINCIA</a:t>
            </a:r>
            <a:endParaRPr lang="es-ES" b="1" dirty="0">
              <a:latin typeface="Agency FB" panose="020B0503020202020204" pitchFamily="34" charset="0"/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35D40FD6-AC07-44ED-B743-A92EA89E176A}"/>
              </a:ext>
            </a:extLst>
          </p:cNvPr>
          <p:cNvSpPr/>
          <p:nvPr/>
        </p:nvSpPr>
        <p:spPr>
          <a:xfrm>
            <a:off x="1919400" y="4264939"/>
            <a:ext cx="1744394" cy="52050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b="1" dirty="0">
                <a:latin typeface="Agency FB" panose="020B0503020202020204" pitchFamily="34" charset="0"/>
              </a:rPr>
              <a:t>ESPECIE</a:t>
            </a:r>
            <a:endParaRPr lang="es-ES" b="1" dirty="0">
              <a:latin typeface="Agency FB" panose="020B0503020202020204" pitchFamily="34" charset="0"/>
            </a:endParaRP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18149474-6DE8-4B42-92A4-BE1B07ABAD8F}"/>
              </a:ext>
            </a:extLst>
          </p:cNvPr>
          <p:cNvSpPr/>
          <p:nvPr/>
        </p:nvSpPr>
        <p:spPr>
          <a:xfrm>
            <a:off x="9774621" y="2908495"/>
            <a:ext cx="1744394" cy="52050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b="1" dirty="0">
                <a:latin typeface="Agency FB" panose="020B0503020202020204" pitchFamily="34" charset="0"/>
              </a:rPr>
              <a:t>SUPERFICIE AFECTADA</a:t>
            </a:r>
            <a:endParaRPr lang="es-ES" b="1" dirty="0">
              <a:latin typeface="Agency FB" panose="020B0503020202020204" pitchFamily="34" charset="0"/>
            </a:endParaRPr>
          </a:p>
        </p:txBody>
      </p:sp>
      <p:sp>
        <p:nvSpPr>
          <p:cNvPr id="18" name="Rectángulo: esquinas redondeadas 17">
            <a:extLst>
              <a:ext uri="{FF2B5EF4-FFF2-40B4-BE49-F238E27FC236}">
                <a16:creationId xmlns:a16="http://schemas.microsoft.com/office/drawing/2014/main" id="{EE53AFD9-B9C1-48F6-8AC5-94E7D41F65FF}"/>
              </a:ext>
            </a:extLst>
          </p:cNvPr>
          <p:cNvSpPr/>
          <p:nvPr/>
        </p:nvSpPr>
        <p:spPr>
          <a:xfrm>
            <a:off x="8074043" y="1284617"/>
            <a:ext cx="1222509" cy="327401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AR" sz="10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Año_Incendio</a:t>
            </a:r>
            <a:endParaRPr lang="es-E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0" name="Rectángulo: esquinas redondeadas 19">
            <a:extLst>
              <a:ext uri="{FF2B5EF4-FFF2-40B4-BE49-F238E27FC236}">
                <a16:creationId xmlns:a16="http://schemas.microsoft.com/office/drawing/2014/main" id="{3D7360EB-DD05-40DB-864A-8AC3705EB969}"/>
              </a:ext>
            </a:extLst>
          </p:cNvPr>
          <p:cNvSpPr/>
          <p:nvPr/>
        </p:nvSpPr>
        <p:spPr>
          <a:xfrm>
            <a:off x="8074043" y="1660617"/>
            <a:ext cx="1222509" cy="327401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AR" sz="10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ID_Provincia</a:t>
            </a:r>
            <a:endParaRPr lang="es-E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2" name="Rectángulo: esquinas redondeadas 21">
            <a:extLst>
              <a:ext uri="{FF2B5EF4-FFF2-40B4-BE49-F238E27FC236}">
                <a16:creationId xmlns:a16="http://schemas.microsoft.com/office/drawing/2014/main" id="{B2761F42-8387-4DF8-98A0-3FACA9C52B6F}"/>
              </a:ext>
            </a:extLst>
          </p:cNvPr>
          <p:cNvSpPr/>
          <p:nvPr/>
        </p:nvSpPr>
        <p:spPr>
          <a:xfrm>
            <a:off x="413345" y="5969855"/>
            <a:ext cx="1598730" cy="310121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AR" sz="10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Tipo_Especie_Registrada</a:t>
            </a:r>
            <a:endParaRPr lang="es-E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3" name="Rectángulo: esquinas redondeadas 22">
            <a:extLst>
              <a:ext uri="{FF2B5EF4-FFF2-40B4-BE49-F238E27FC236}">
                <a16:creationId xmlns:a16="http://schemas.microsoft.com/office/drawing/2014/main" id="{524EF636-C8B4-49A3-B91E-F9D712F5150F}"/>
              </a:ext>
            </a:extLst>
          </p:cNvPr>
          <p:cNvSpPr/>
          <p:nvPr/>
        </p:nvSpPr>
        <p:spPr>
          <a:xfrm>
            <a:off x="2356720" y="5439631"/>
            <a:ext cx="1905799" cy="327401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AR" sz="10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Cantidad_Especie_Registrada</a:t>
            </a:r>
            <a:endParaRPr lang="es-E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8" name="Rectángulo: esquinas redondeadas 27">
            <a:extLst>
              <a:ext uri="{FF2B5EF4-FFF2-40B4-BE49-F238E27FC236}">
                <a16:creationId xmlns:a16="http://schemas.microsoft.com/office/drawing/2014/main" id="{E96A67F0-0912-4C07-AD51-CD1A882661DA}"/>
              </a:ext>
            </a:extLst>
          </p:cNvPr>
          <p:cNvSpPr/>
          <p:nvPr/>
        </p:nvSpPr>
        <p:spPr>
          <a:xfrm>
            <a:off x="2336843" y="5065063"/>
            <a:ext cx="1565489" cy="327401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AR" sz="10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ID_Area_Protegida</a:t>
            </a:r>
            <a:endParaRPr lang="es-E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9" name="Rectángulo: esquinas redondeadas 28">
            <a:extLst>
              <a:ext uri="{FF2B5EF4-FFF2-40B4-BE49-F238E27FC236}">
                <a16:creationId xmlns:a16="http://schemas.microsoft.com/office/drawing/2014/main" id="{B8BF68FC-2D1E-4831-85B6-D25133E0DF56}"/>
              </a:ext>
            </a:extLst>
          </p:cNvPr>
          <p:cNvSpPr/>
          <p:nvPr/>
        </p:nvSpPr>
        <p:spPr>
          <a:xfrm>
            <a:off x="342826" y="1314484"/>
            <a:ext cx="1205948" cy="327401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AR" sz="10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ID_Provincia</a:t>
            </a:r>
            <a:endParaRPr lang="es-E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0" name="Rectángulo: esquinas redondeadas 29">
            <a:extLst>
              <a:ext uri="{FF2B5EF4-FFF2-40B4-BE49-F238E27FC236}">
                <a16:creationId xmlns:a16="http://schemas.microsoft.com/office/drawing/2014/main" id="{8AF1995E-E060-43FA-8917-6ADA66E31BAB}"/>
              </a:ext>
            </a:extLst>
          </p:cNvPr>
          <p:cNvSpPr/>
          <p:nvPr/>
        </p:nvSpPr>
        <p:spPr>
          <a:xfrm>
            <a:off x="342826" y="1688122"/>
            <a:ext cx="1232756" cy="358849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AR" sz="10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Nombre_Provincia</a:t>
            </a:r>
            <a:endParaRPr lang="es-E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1" name="Rectángulo: esquinas redondeadas 30">
            <a:extLst>
              <a:ext uri="{FF2B5EF4-FFF2-40B4-BE49-F238E27FC236}">
                <a16:creationId xmlns:a16="http://schemas.microsoft.com/office/drawing/2014/main" id="{FC53142F-B579-4F59-AA1F-C32074CC8696}"/>
              </a:ext>
            </a:extLst>
          </p:cNvPr>
          <p:cNvSpPr/>
          <p:nvPr/>
        </p:nvSpPr>
        <p:spPr>
          <a:xfrm>
            <a:off x="342824" y="2124448"/>
            <a:ext cx="1394082" cy="327401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AR" sz="10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Superficie</a:t>
            </a:r>
            <a:endParaRPr lang="es-E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2" name="Rectángulo: esquinas redondeadas 31">
            <a:extLst>
              <a:ext uri="{FF2B5EF4-FFF2-40B4-BE49-F238E27FC236}">
                <a16:creationId xmlns:a16="http://schemas.microsoft.com/office/drawing/2014/main" id="{78FAA82A-442E-4120-8A64-3CE12D9E4275}"/>
              </a:ext>
            </a:extLst>
          </p:cNvPr>
          <p:cNvSpPr/>
          <p:nvPr/>
        </p:nvSpPr>
        <p:spPr>
          <a:xfrm>
            <a:off x="4194281" y="1718776"/>
            <a:ext cx="1205948" cy="327401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AR" sz="10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ID_Provincia</a:t>
            </a:r>
            <a:endParaRPr lang="es-E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3" name="Rectángulo: esquinas redondeadas 32">
            <a:extLst>
              <a:ext uri="{FF2B5EF4-FFF2-40B4-BE49-F238E27FC236}">
                <a16:creationId xmlns:a16="http://schemas.microsoft.com/office/drawing/2014/main" id="{0E04302A-1A24-4920-92E9-7D01B850DBC6}"/>
              </a:ext>
            </a:extLst>
          </p:cNvPr>
          <p:cNvSpPr/>
          <p:nvPr/>
        </p:nvSpPr>
        <p:spPr>
          <a:xfrm>
            <a:off x="4194281" y="2102401"/>
            <a:ext cx="1373446" cy="319948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AR" sz="10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ID_Area_Protegida</a:t>
            </a:r>
            <a:endParaRPr lang="es-E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4" name="Rectángulo: esquinas redondeadas 33">
            <a:extLst>
              <a:ext uri="{FF2B5EF4-FFF2-40B4-BE49-F238E27FC236}">
                <a16:creationId xmlns:a16="http://schemas.microsoft.com/office/drawing/2014/main" id="{8AF47F24-234C-49F6-86CA-43178B5EF2C8}"/>
              </a:ext>
            </a:extLst>
          </p:cNvPr>
          <p:cNvSpPr/>
          <p:nvPr/>
        </p:nvSpPr>
        <p:spPr>
          <a:xfrm>
            <a:off x="4194280" y="2454832"/>
            <a:ext cx="1718821" cy="324984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AR" sz="10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Nombre_Area_Protegida</a:t>
            </a:r>
            <a:endParaRPr lang="es-E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5" name="Rectángulo: esquinas redondeadas 34">
            <a:extLst>
              <a:ext uri="{FF2B5EF4-FFF2-40B4-BE49-F238E27FC236}">
                <a16:creationId xmlns:a16="http://schemas.microsoft.com/office/drawing/2014/main" id="{BED3E9F1-9C87-4D7B-A779-E54EC7805E3B}"/>
              </a:ext>
            </a:extLst>
          </p:cNvPr>
          <p:cNvSpPr/>
          <p:nvPr/>
        </p:nvSpPr>
        <p:spPr>
          <a:xfrm>
            <a:off x="9960148" y="3545618"/>
            <a:ext cx="1594441" cy="327401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AR" sz="10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Año_Incendio</a:t>
            </a:r>
            <a:endParaRPr lang="es-E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7" name="Rectángulo: esquinas redondeadas 36">
            <a:extLst>
              <a:ext uri="{FF2B5EF4-FFF2-40B4-BE49-F238E27FC236}">
                <a16:creationId xmlns:a16="http://schemas.microsoft.com/office/drawing/2014/main" id="{3C332110-3746-4B82-A8B2-07FCA5483704}"/>
              </a:ext>
            </a:extLst>
          </p:cNvPr>
          <p:cNvSpPr/>
          <p:nvPr/>
        </p:nvSpPr>
        <p:spPr>
          <a:xfrm>
            <a:off x="9960147" y="3934618"/>
            <a:ext cx="1594441" cy="327401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AR" sz="10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ID_Provincia</a:t>
            </a:r>
            <a:endParaRPr lang="es-E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8" name="Rectángulo: esquinas redondeadas 37">
            <a:extLst>
              <a:ext uri="{FF2B5EF4-FFF2-40B4-BE49-F238E27FC236}">
                <a16:creationId xmlns:a16="http://schemas.microsoft.com/office/drawing/2014/main" id="{F14B3269-308D-492D-9ACE-1FF896607BA1}"/>
              </a:ext>
            </a:extLst>
          </p:cNvPr>
          <p:cNvSpPr/>
          <p:nvPr/>
        </p:nvSpPr>
        <p:spPr>
          <a:xfrm>
            <a:off x="9960146" y="4298995"/>
            <a:ext cx="1594441" cy="327401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AR" sz="10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Hectáreas</a:t>
            </a:r>
            <a:endParaRPr lang="es-E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41" name="Conector: curvado 40">
            <a:extLst>
              <a:ext uri="{FF2B5EF4-FFF2-40B4-BE49-F238E27FC236}">
                <a16:creationId xmlns:a16="http://schemas.microsoft.com/office/drawing/2014/main" id="{37739C0A-C75E-40C2-835A-14EC9DBE602D}"/>
              </a:ext>
            </a:extLst>
          </p:cNvPr>
          <p:cNvCxnSpPr>
            <a:cxnSpLocks/>
            <a:stCxn id="7" idx="1"/>
            <a:endCxn id="29" idx="1"/>
          </p:cNvCxnSpPr>
          <p:nvPr/>
        </p:nvCxnSpPr>
        <p:spPr>
          <a:xfrm rot="10800000" flipV="1">
            <a:off x="342826" y="885441"/>
            <a:ext cx="12700" cy="592744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: curvado 43">
            <a:extLst>
              <a:ext uri="{FF2B5EF4-FFF2-40B4-BE49-F238E27FC236}">
                <a16:creationId xmlns:a16="http://schemas.microsoft.com/office/drawing/2014/main" id="{1D221E79-8258-4467-8089-1F6BFBF7CEAF}"/>
              </a:ext>
            </a:extLst>
          </p:cNvPr>
          <p:cNvCxnSpPr>
            <a:cxnSpLocks/>
            <a:stCxn id="7" idx="1"/>
            <a:endCxn id="30" idx="1"/>
          </p:cNvCxnSpPr>
          <p:nvPr/>
        </p:nvCxnSpPr>
        <p:spPr>
          <a:xfrm rot="10800000" flipV="1">
            <a:off x="342826" y="885441"/>
            <a:ext cx="12700" cy="982106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: curvado 47">
            <a:extLst>
              <a:ext uri="{FF2B5EF4-FFF2-40B4-BE49-F238E27FC236}">
                <a16:creationId xmlns:a16="http://schemas.microsoft.com/office/drawing/2014/main" id="{9B0D41C9-6258-464A-9A5A-81045AA176C6}"/>
              </a:ext>
            </a:extLst>
          </p:cNvPr>
          <p:cNvCxnSpPr>
            <a:cxnSpLocks/>
            <a:stCxn id="7" idx="1"/>
            <a:endCxn id="31" idx="1"/>
          </p:cNvCxnSpPr>
          <p:nvPr/>
        </p:nvCxnSpPr>
        <p:spPr>
          <a:xfrm rot="10800000" flipV="1">
            <a:off x="342824" y="885441"/>
            <a:ext cx="2" cy="1402708"/>
          </a:xfrm>
          <a:prstGeom prst="curvedConnector3">
            <a:avLst>
              <a:gd name="adj1" fmla="val 114301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ector: curvado 82">
            <a:extLst>
              <a:ext uri="{FF2B5EF4-FFF2-40B4-BE49-F238E27FC236}">
                <a16:creationId xmlns:a16="http://schemas.microsoft.com/office/drawing/2014/main" id="{3A741081-F67F-4232-AB14-04FA3B0E5863}"/>
              </a:ext>
            </a:extLst>
          </p:cNvPr>
          <p:cNvCxnSpPr>
            <a:cxnSpLocks/>
            <a:stCxn id="8" idx="2"/>
            <a:endCxn id="28" idx="1"/>
          </p:cNvCxnSpPr>
          <p:nvPr/>
        </p:nvCxnSpPr>
        <p:spPr>
          <a:xfrm rot="5400000">
            <a:off x="2342560" y="4779727"/>
            <a:ext cx="443320" cy="454754"/>
          </a:xfrm>
          <a:prstGeom prst="curvedConnector4">
            <a:avLst>
              <a:gd name="adj1" fmla="val 31537"/>
              <a:gd name="adj2" fmla="val 15026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ángulo: esquinas redondeadas 150">
            <a:extLst>
              <a:ext uri="{FF2B5EF4-FFF2-40B4-BE49-F238E27FC236}">
                <a16:creationId xmlns:a16="http://schemas.microsoft.com/office/drawing/2014/main" id="{D52CF19A-4336-4CE9-B8DE-9D51177FFF11}"/>
              </a:ext>
            </a:extLst>
          </p:cNvPr>
          <p:cNvSpPr/>
          <p:nvPr/>
        </p:nvSpPr>
        <p:spPr>
          <a:xfrm>
            <a:off x="355525" y="2532764"/>
            <a:ext cx="1715111" cy="327401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AR" sz="10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Cantidad_Areas_Protegidas</a:t>
            </a:r>
            <a:endParaRPr lang="es-E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53" name="Conector: curvado 152">
            <a:extLst>
              <a:ext uri="{FF2B5EF4-FFF2-40B4-BE49-F238E27FC236}">
                <a16:creationId xmlns:a16="http://schemas.microsoft.com/office/drawing/2014/main" id="{65AD0F91-5CB5-458E-9653-1971262F32E3}"/>
              </a:ext>
            </a:extLst>
          </p:cNvPr>
          <p:cNvCxnSpPr>
            <a:cxnSpLocks/>
            <a:stCxn id="7" idx="1"/>
            <a:endCxn id="151" idx="1"/>
          </p:cNvCxnSpPr>
          <p:nvPr/>
        </p:nvCxnSpPr>
        <p:spPr>
          <a:xfrm rot="10800000" flipH="1" flipV="1">
            <a:off x="342825" y="885441"/>
            <a:ext cx="12699" cy="1811024"/>
          </a:xfrm>
          <a:prstGeom prst="curvedConnector3">
            <a:avLst>
              <a:gd name="adj1" fmla="val -180014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CuadroTexto 166">
            <a:extLst>
              <a:ext uri="{FF2B5EF4-FFF2-40B4-BE49-F238E27FC236}">
                <a16:creationId xmlns:a16="http://schemas.microsoft.com/office/drawing/2014/main" id="{1B4A88F3-A084-4976-B0A9-3545FDA17885}"/>
              </a:ext>
            </a:extLst>
          </p:cNvPr>
          <p:cNvSpPr txBox="1"/>
          <p:nvPr/>
        </p:nvSpPr>
        <p:spPr>
          <a:xfrm>
            <a:off x="227319" y="4751819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b="1" dirty="0"/>
              <a:t>N:1</a:t>
            </a:r>
            <a:endParaRPr lang="es-ES" b="1" dirty="0"/>
          </a:p>
        </p:txBody>
      </p:sp>
      <p:sp>
        <p:nvSpPr>
          <p:cNvPr id="170" name="CuadroTexto 169">
            <a:extLst>
              <a:ext uri="{FF2B5EF4-FFF2-40B4-BE49-F238E27FC236}">
                <a16:creationId xmlns:a16="http://schemas.microsoft.com/office/drawing/2014/main" id="{EA44CB90-7268-4905-8A10-1409C7EE993D}"/>
              </a:ext>
            </a:extLst>
          </p:cNvPr>
          <p:cNvSpPr txBox="1"/>
          <p:nvPr/>
        </p:nvSpPr>
        <p:spPr>
          <a:xfrm>
            <a:off x="2762569" y="286077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b="1" dirty="0"/>
              <a:t>1:N</a:t>
            </a:r>
            <a:endParaRPr lang="es-ES" b="1" dirty="0"/>
          </a:p>
        </p:txBody>
      </p:sp>
      <p:sp>
        <p:nvSpPr>
          <p:cNvPr id="171" name="CuadroTexto 170">
            <a:extLst>
              <a:ext uri="{FF2B5EF4-FFF2-40B4-BE49-F238E27FC236}">
                <a16:creationId xmlns:a16="http://schemas.microsoft.com/office/drawing/2014/main" id="{B6DAD99A-8BDA-4485-B148-7D02B6D84781}"/>
              </a:ext>
            </a:extLst>
          </p:cNvPr>
          <p:cNvSpPr txBox="1"/>
          <p:nvPr/>
        </p:nvSpPr>
        <p:spPr>
          <a:xfrm>
            <a:off x="9336480" y="-48158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b="1" dirty="0"/>
              <a:t>N:1</a:t>
            </a:r>
            <a:endParaRPr lang="es-ES" b="1" dirty="0"/>
          </a:p>
        </p:txBody>
      </p:sp>
      <p:sp>
        <p:nvSpPr>
          <p:cNvPr id="172" name="Elipse 171">
            <a:extLst>
              <a:ext uri="{FF2B5EF4-FFF2-40B4-BE49-F238E27FC236}">
                <a16:creationId xmlns:a16="http://schemas.microsoft.com/office/drawing/2014/main" id="{6707453D-98DD-426D-8179-1C79E043181D}"/>
              </a:ext>
            </a:extLst>
          </p:cNvPr>
          <p:cNvSpPr/>
          <p:nvPr/>
        </p:nvSpPr>
        <p:spPr>
          <a:xfrm>
            <a:off x="1577023" y="1312607"/>
            <a:ext cx="493614" cy="327401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200" b="1" dirty="0">
                <a:solidFill>
                  <a:schemeClr val="tx1"/>
                </a:solidFill>
              </a:rPr>
              <a:t>PK</a:t>
            </a:r>
            <a:endParaRPr lang="es-ES" sz="1200" b="1" dirty="0">
              <a:solidFill>
                <a:schemeClr val="tx1"/>
              </a:solidFill>
            </a:endParaRPr>
          </a:p>
        </p:txBody>
      </p:sp>
      <p:sp>
        <p:nvSpPr>
          <p:cNvPr id="173" name="Elipse 172">
            <a:extLst>
              <a:ext uri="{FF2B5EF4-FFF2-40B4-BE49-F238E27FC236}">
                <a16:creationId xmlns:a16="http://schemas.microsoft.com/office/drawing/2014/main" id="{8AAA0180-9CB7-4FB3-A75A-B0F0295B03CE}"/>
              </a:ext>
            </a:extLst>
          </p:cNvPr>
          <p:cNvSpPr/>
          <p:nvPr/>
        </p:nvSpPr>
        <p:spPr>
          <a:xfrm>
            <a:off x="5618929" y="2071511"/>
            <a:ext cx="493614" cy="327401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200" b="1" dirty="0">
                <a:solidFill>
                  <a:schemeClr val="tx1"/>
                </a:solidFill>
              </a:rPr>
              <a:t>PK</a:t>
            </a:r>
            <a:endParaRPr lang="es-ES" sz="1200" b="1" dirty="0">
              <a:solidFill>
                <a:schemeClr val="tx1"/>
              </a:solidFill>
            </a:endParaRPr>
          </a:p>
        </p:txBody>
      </p:sp>
      <p:sp>
        <p:nvSpPr>
          <p:cNvPr id="180" name="Elipse 179">
            <a:extLst>
              <a:ext uri="{FF2B5EF4-FFF2-40B4-BE49-F238E27FC236}">
                <a16:creationId xmlns:a16="http://schemas.microsoft.com/office/drawing/2014/main" id="{7A9AFBFC-AF17-4780-B3A9-6B20184B7E75}"/>
              </a:ext>
            </a:extLst>
          </p:cNvPr>
          <p:cNvSpPr/>
          <p:nvPr/>
        </p:nvSpPr>
        <p:spPr>
          <a:xfrm>
            <a:off x="3959131" y="5047705"/>
            <a:ext cx="493614" cy="3274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200" b="1" dirty="0">
                <a:solidFill>
                  <a:schemeClr val="bg1"/>
                </a:solidFill>
              </a:rPr>
              <a:t>FK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99" name="Rectángulo: esquinas redondeadas 98">
            <a:extLst>
              <a:ext uri="{FF2B5EF4-FFF2-40B4-BE49-F238E27FC236}">
                <a16:creationId xmlns:a16="http://schemas.microsoft.com/office/drawing/2014/main" id="{3CE64FB3-D8B0-4A34-8BCC-12AD465BAD8D}"/>
              </a:ext>
            </a:extLst>
          </p:cNvPr>
          <p:cNvSpPr/>
          <p:nvPr/>
        </p:nvSpPr>
        <p:spPr>
          <a:xfrm>
            <a:off x="4191991" y="2830855"/>
            <a:ext cx="1394082" cy="327401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AR" sz="10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Superficie</a:t>
            </a:r>
            <a:endParaRPr lang="es-E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0" name="Rectángulo: esquinas redondeadas 99">
            <a:extLst>
              <a:ext uri="{FF2B5EF4-FFF2-40B4-BE49-F238E27FC236}">
                <a16:creationId xmlns:a16="http://schemas.microsoft.com/office/drawing/2014/main" id="{A100A7EA-3E7F-449E-B341-F8B5F0411225}"/>
              </a:ext>
            </a:extLst>
          </p:cNvPr>
          <p:cNvSpPr/>
          <p:nvPr/>
        </p:nvSpPr>
        <p:spPr>
          <a:xfrm>
            <a:off x="4191991" y="3209296"/>
            <a:ext cx="1394082" cy="327401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AR" sz="10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Región</a:t>
            </a:r>
            <a:endParaRPr lang="es-E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2" name="Rectángulo: esquinas redondeadas 101">
            <a:extLst>
              <a:ext uri="{FF2B5EF4-FFF2-40B4-BE49-F238E27FC236}">
                <a16:creationId xmlns:a16="http://schemas.microsoft.com/office/drawing/2014/main" id="{4E58F5FF-5F36-467B-B764-43E54FEB2C4E}"/>
              </a:ext>
            </a:extLst>
          </p:cNvPr>
          <p:cNvSpPr/>
          <p:nvPr/>
        </p:nvSpPr>
        <p:spPr>
          <a:xfrm>
            <a:off x="4191803" y="3572142"/>
            <a:ext cx="1394082" cy="327401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AR" sz="10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Año_creación</a:t>
            </a:r>
            <a:endParaRPr lang="es-E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5" name="Rectángulo: esquinas redondeadas 104">
            <a:extLst>
              <a:ext uri="{FF2B5EF4-FFF2-40B4-BE49-F238E27FC236}">
                <a16:creationId xmlns:a16="http://schemas.microsoft.com/office/drawing/2014/main" id="{91A8E746-2E10-4B88-85E5-FFFC2AABBE9E}"/>
              </a:ext>
            </a:extLst>
          </p:cNvPr>
          <p:cNvSpPr/>
          <p:nvPr/>
        </p:nvSpPr>
        <p:spPr>
          <a:xfrm>
            <a:off x="4183961" y="3948565"/>
            <a:ext cx="1216268" cy="27908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AR" sz="10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Latitud_Longitud</a:t>
            </a:r>
            <a:endParaRPr lang="es-E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6" name="Rectángulo: esquinas redondeadas 105">
            <a:extLst>
              <a:ext uri="{FF2B5EF4-FFF2-40B4-BE49-F238E27FC236}">
                <a16:creationId xmlns:a16="http://schemas.microsoft.com/office/drawing/2014/main" id="{8C332B7B-9EE1-4B3F-AB7A-B613BE2950B5}"/>
              </a:ext>
            </a:extLst>
          </p:cNvPr>
          <p:cNvSpPr/>
          <p:nvPr/>
        </p:nvSpPr>
        <p:spPr>
          <a:xfrm>
            <a:off x="4177774" y="4311474"/>
            <a:ext cx="1769220" cy="279081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AR" sz="10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ID_Categoria_conservación</a:t>
            </a:r>
            <a:endParaRPr lang="es-E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21" name="Conector: curvado 20">
            <a:extLst>
              <a:ext uri="{FF2B5EF4-FFF2-40B4-BE49-F238E27FC236}">
                <a16:creationId xmlns:a16="http://schemas.microsoft.com/office/drawing/2014/main" id="{6C9C85D1-A9FE-4CEE-A092-18C364DA52CA}"/>
              </a:ext>
            </a:extLst>
          </p:cNvPr>
          <p:cNvCxnSpPr>
            <a:cxnSpLocks/>
            <a:endCxn id="32" idx="1"/>
          </p:cNvCxnSpPr>
          <p:nvPr/>
        </p:nvCxnSpPr>
        <p:spPr>
          <a:xfrm rot="5400000">
            <a:off x="4152915" y="1658028"/>
            <a:ext cx="265816" cy="183083"/>
          </a:xfrm>
          <a:prstGeom prst="curvedConnector4">
            <a:avLst>
              <a:gd name="adj1" fmla="val 19208"/>
              <a:gd name="adj2" fmla="val 22486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Conector: angular 80">
            <a:extLst>
              <a:ext uri="{FF2B5EF4-FFF2-40B4-BE49-F238E27FC236}">
                <a16:creationId xmlns:a16="http://schemas.microsoft.com/office/drawing/2014/main" id="{5F4F20BD-53AA-4763-80A6-4C33F2180F5C}"/>
              </a:ext>
            </a:extLst>
          </p:cNvPr>
          <p:cNvCxnSpPr>
            <a:cxnSpLocks/>
            <a:stCxn id="5" idx="3"/>
            <a:endCxn id="144" idx="0"/>
          </p:cNvCxnSpPr>
          <p:nvPr/>
        </p:nvCxnSpPr>
        <p:spPr>
          <a:xfrm>
            <a:off x="5404309" y="1356409"/>
            <a:ext cx="1438379" cy="3808479"/>
          </a:xfrm>
          <a:prstGeom prst="bent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ector: angular 87">
            <a:extLst>
              <a:ext uri="{FF2B5EF4-FFF2-40B4-BE49-F238E27FC236}">
                <a16:creationId xmlns:a16="http://schemas.microsoft.com/office/drawing/2014/main" id="{30B1EB4E-1E91-4220-AB96-89C89D790B86}"/>
              </a:ext>
            </a:extLst>
          </p:cNvPr>
          <p:cNvCxnSpPr>
            <a:cxnSpLocks/>
            <a:stCxn id="5" idx="0"/>
            <a:endCxn id="147" idx="1"/>
          </p:cNvCxnSpPr>
          <p:nvPr/>
        </p:nvCxnSpPr>
        <p:spPr>
          <a:xfrm rot="5400000" flipH="1" flipV="1">
            <a:off x="6127385" y="-708449"/>
            <a:ext cx="209332" cy="3399879"/>
          </a:xfrm>
          <a:prstGeom prst="bent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ángulo 146">
            <a:extLst>
              <a:ext uri="{FF2B5EF4-FFF2-40B4-BE49-F238E27FC236}">
                <a16:creationId xmlns:a16="http://schemas.microsoft.com/office/drawing/2014/main" id="{E8C3FC4C-709F-4127-87B2-AD46653C0D0B}"/>
              </a:ext>
            </a:extLst>
          </p:cNvPr>
          <p:cNvSpPr/>
          <p:nvPr/>
        </p:nvSpPr>
        <p:spPr>
          <a:xfrm>
            <a:off x="7931991" y="626571"/>
            <a:ext cx="1744394" cy="52050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b="1" dirty="0">
                <a:latin typeface="Agency FB" panose="020B0503020202020204" pitchFamily="34" charset="0"/>
              </a:rPr>
              <a:t>INCENDIO</a:t>
            </a:r>
            <a:endParaRPr lang="es-ES" b="1" dirty="0">
              <a:latin typeface="Agency FB" panose="020B0503020202020204" pitchFamily="34" charset="0"/>
            </a:endParaRPr>
          </a:p>
        </p:txBody>
      </p:sp>
      <p:sp>
        <p:nvSpPr>
          <p:cNvPr id="163" name="Elipse 162">
            <a:extLst>
              <a:ext uri="{FF2B5EF4-FFF2-40B4-BE49-F238E27FC236}">
                <a16:creationId xmlns:a16="http://schemas.microsoft.com/office/drawing/2014/main" id="{1B6F68C0-835F-439F-9E89-63219B80BDBC}"/>
              </a:ext>
            </a:extLst>
          </p:cNvPr>
          <p:cNvSpPr/>
          <p:nvPr/>
        </p:nvSpPr>
        <p:spPr>
          <a:xfrm>
            <a:off x="5811284" y="4271720"/>
            <a:ext cx="493614" cy="3274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200" b="1" dirty="0">
                <a:solidFill>
                  <a:schemeClr val="bg1"/>
                </a:solidFill>
              </a:rPr>
              <a:t>FK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183" name="Elipse 182">
            <a:extLst>
              <a:ext uri="{FF2B5EF4-FFF2-40B4-BE49-F238E27FC236}">
                <a16:creationId xmlns:a16="http://schemas.microsoft.com/office/drawing/2014/main" id="{9323EB24-B681-4313-A27F-55F6AC9A4712}"/>
              </a:ext>
            </a:extLst>
          </p:cNvPr>
          <p:cNvSpPr/>
          <p:nvPr/>
        </p:nvSpPr>
        <p:spPr>
          <a:xfrm>
            <a:off x="5469904" y="1696921"/>
            <a:ext cx="493614" cy="3274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200" b="1" dirty="0">
                <a:solidFill>
                  <a:schemeClr val="bg1"/>
                </a:solidFill>
              </a:rPr>
              <a:t>FK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191" name="Elipse 190">
            <a:extLst>
              <a:ext uri="{FF2B5EF4-FFF2-40B4-BE49-F238E27FC236}">
                <a16:creationId xmlns:a16="http://schemas.microsoft.com/office/drawing/2014/main" id="{E7CED4BA-2A46-46C9-9209-8CA55D366BBB}"/>
              </a:ext>
            </a:extLst>
          </p:cNvPr>
          <p:cNvSpPr/>
          <p:nvPr/>
        </p:nvSpPr>
        <p:spPr>
          <a:xfrm>
            <a:off x="9336480" y="1658316"/>
            <a:ext cx="493614" cy="3274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200" b="1" dirty="0">
                <a:solidFill>
                  <a:schemeClr val="bg1"/>
                </a:solidFill>
              </a:rPr>
              <a:t>FK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192" name="Rombo 191">
            <a:extLst>
              <a:ext uri="{FF2B5EF4-FFF2-40B4-BE49-F238E27FC236}">
                <a16:creationId xmlns:a16="http://schemas.microsoft.com/office/drawing/2014/main" id="{208EC9BB-BF65-4059-AD05-2329557AE614}"/>
              </a:ext>
            </a:extLst>
          </p:cNvPr>
          <p:cNvSpPr/>
          <p:nvPr/>
        </p:nvSpPr>
        <p:spPr>
          <a:xfrm>
            <a:off x="2383602" y="471432"/>
            <a:ext cx="717475" cy="779473"/>
          </a:xfrm>
          <a:prstGeom prst="diamon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100" b="1" dirty="0">
              <a:solidFill>
                <a:schemeClr val="tx1"/>
              </a:solidFill>
            </a:endParaRPr>
          </a:p>
        </p:txBody>
      </p:sp>
      <p:sp>
        <p:nvSpPr>
          <p:cNvPr id="193" name="CuadroTexto 192">
            <a:extLst>
              <a:ext uri="{FF2B5EF4-FFF2-40B4-BE49-F238E27FC236}">
                <a16:creationId xmlns:a16="http://schemas.microsoft.com/office/drawing/2014/main" id="{C1E01833-4172-4811-8188-50989CFAFC8B}"/>
              </a:ext>
            </a:extLst>
          </p:cNvPr>
          <p:cNvSpPr txBox="1"/>
          <p:nvPr/>
        </p:nvSpPr>
        <p:spPr>
          <a:xfrm>
            <a:off x="2479894" y="740345"/>
            <a:ext cx="5229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100" b="1" dirty="0"/>
              <a:t>TIENE</a:t>
            </a:r>
          </a:p>
        </p:txBody>
      </p:sp>
      <p:sp>
        <p:nvSpPr>
          <p:cNvPr id="196" name="Rombo 195">
            <a:extLst>
              <a:ext uri="{FF2B5EF4-FFF2-40B4-BE49-F238E27FC236}">
                <a16:creationId xmlns:a16="http://schemas.microsoft.com/office/drawing/2014/main" id="{BC082BC5-DAE4-4390-84DA-1BF8AC2208F5}"/>
              </a:ext>
            </a:extLst>
          </p:cNvPr>
          <p:cNvSpPr/>
          <p:nvPr/>
        </p:nvSpPr>
        <p:spPr>
          <a:xfrm>
            <a:off x="5951001" y="498444"/>
            <a:ext cx="717475" cy="779473"/>
          </a:xfrm>
          <a:prstGeom prst="diamon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100" b="1" dirty="0">
              <a:solidFill>
                <a:schemeClr val="tx1"/>
              </a:solidFill>
            </a:endParaRPr>
          </a:p>
        </p:txBody>
      </p:sp>
      <p:sp>
        <p:nvSpPr>
          <p:cNvPr id="197" name="CuadroTexto 196">
            <a:extLst>
              <a:ext uri="{FF2B5EF4-FFF2-40B4-BE49-F238E27FC236}">
                <a16:creationId xmlns:a16="http://schemas.microsoft.com/office/drawing/2014/main" id="{0787DA19-1241-4484-9794-E6537B74FB9C}"/>
              </a:ext>
            </a:extLst>
          </p:cNvPr>
          <p:cNvSpPr txBox="1"/>
          <p:nvPr/>
        </p:nvSpPr>
        <p:spPr>
          <a:xfrm>
            <a:off x="5948817" y="767357"/>
            <a:ext cx="7697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100" b="1" dirty="0"/>
              <a:t>OCURREN</a:t>
            </a:r>
          </a:p>
        </p:txBody>
      </p:sp>
      <p:sp>
        <p:nvSpPr>
          <p:cNvPr id="198" name="CuadroTexto 197">
            <a:extLst>
              <a:ext uri="{FF2B5EF4-FFF2-40B4-BE49-F238E27FC236}">
                <a16:creationId xmlns:a16="http://schemas.microsoft.com/office/drawing/2014/main" id="{E3B4E151-BF9E-4A91-9F75-C8DE97500124}"/>
              </a:ext>
            </a:extLst>
          </p:cNvPr>
          <p:cNvSpPr txBox="1"/>
          <p:nvPr/>
        </p:nvSpPr>
        <p:spPr>
          <a:xfrm>
            <a:off x="6067776" y="158667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b="1" dirty="0"/>
              <a:t>1:N</a:t>
            </a:r>
            <a:endParaRPr lang="es-ES" b="1" dirty="0"/>
          </a:p>
        </p:txBody>
      </p:sp>
      <p:sp>
        <p:nvSpPr>
          <p:cNvPr id="199" name="Rombo 198">
            <a:extLst>
              <a:ext uri="{FF2B5EF4-FFF2-40B4-BE49-F238E27FC236}">
                <a16:creationId xmlns:a16="http://schemas.microsoft.com/office/drawing/2014/main" id="{BF189310-BF98-49FD-9A3A-B54DCE88278F}"/>
              </a:ext>
            </a:extLst>
          </p:cNvPr>
          <p:cNvSpPr/>
          <p:nvPr/>
        </p:nvSpPr>
        <p:spPr>
          <a:xfrm>
            <a:off x="2413124" y="2479727"/>
            <a:ext cx="717475" cy="779473"/>
          </a:xfrm>
          <a:prstGeom prst="diamon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100" b="1" dirty="0">
              <a:solidFill>
                <a:schemeClr val="tx1"/>
              </a:solidFill>
            </a:endParaRPr>
          </a:p>
        </p:txBody>
      </p:sp>
      <p:sp>
        <p:nvSpPr>
          <p:cNvPr id="200" name="CuadroTexto 199">
            <a:extLst>
              <a:ext uri="{FF2B5EF4-FFF2-40B4-BE49-F238E27FC236}">
                <a16:creationId xmlns:a16="http://schemas.microsoft.com/office/drawing/2014/main" id="{60BB0A02-7EF4-4A25-AA1A-19504E0BFD38}"/>
              </a:ext>
            </a:extLst>
          </p:cNvPr>
          <p:cNvSpPr txBox="1"/>
          <p:nvPr/>
        </p:nvSpPr>
        <p:spPr>
          <a:xfrm>
            <a:off x="2467212" y="2748640"/>
            <a:ext cx="6543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100" b="1" dirty="0"/>
              <a:t>POSEEN</a:t>
            </a:r>
          </a:p>
        </p:txBody>
      </p:sp>
      <p:sp>
        <p:nvSpPr>
          <p:cNvPr id="204" name="Rombo 203">
            <a:extLst>
              <a:ext uri="{FF2B5EF4-FFF2-40B4-BE49-F238E27FC236}">
                <a16:creationId xmlns:a16="http://schemas.microsoft.com/office/drawing/2014/main" id="{C1440492-A107-402C-9A18-2EC4C6A643B0}"/>
              </a:ext>
            </a:extLst>
          </p:cNvPr>
          <p:cNvSpPr/>
          <p:nvPr/>
        </p:nvSpPr>
        <p:spPr>
          <a:xfrm>
            <a:off x="9700363" y="17881"/>
            <a:ext cx="717475" cy="779473"/>
          </a:xfrm>
          <a:prstGeom prst="diamon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100" b="1" dirty="0">
              <a:solidFill>
                <a:schemeClr val="tx1"/>
              </a:solidFill>
            </a:endParaRPr>
          </a:p>
        </p:txBody>
      </p:sp>
      <p:sp>
        <p:nvSpPr>
          <p:cNvPr id="205" name="CuadroTexto 204">
            <a:extLst>
              <a:ext uri="{FF2B5EF4-FFF2-40B4-BE49-F238E27FC236}">
                <a16:creationId xmlns:a16="http://schemas.microsoft.com/office/drawing/2014/main" id="{332A4592-BB89-49C2-8A14-AE23B336B7CA}"/>
              </a:ext>
            </a:extLst>
          </p:cNvPr>
          <p:cNvSpPr txBox="1"/>
          <p:nvPr/>
        </p:nvSpPr>
        <p:spPr>
          <a:xfrm>
            <a:off x="9702418" y="248752"/>
            <a:ext cx="7377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100" b="1" dirty="0"/>
              <a:t>SUCEDEN</a:t>
            </a:r>
          </a:p>
          <a:p>
            <a:pPr algn="ctr"/>
            <a:r>
              <a:rPr lang="es-AR" sz="1100" b="1" dirty="0"/>
              <a:t>POR</a:t>
            </a:r>
          </a:p>
        </p:txBody>
      </p:sp>
      <p:sp>
        <p:nvSpPr>
          <p:cNvPr id="115" name="Rectángulo: esquinas redondeadas 114">
            <a:extLst>
              <a:ext uri="{FF2B5EF4-FFF2-40B4-BE49-F238E27FC236}">
                <a16:creationId xmlns:a16="http://schemas.microsoft.com/office/drawing/2014/main" id="{B164A311-293B-4AD4-8BB4-A4D22CE93F1C}"/>
              </a:ext>
            </a:extLst>
          </p:cNvPr>
          <p:cNvSpPr/>
          <p:nvPr/>
        </p:nvSpPr>
        <p:spPr>
          <a:xfrm>
            <a:off x="8074042" y="2036977"/>
            <a:ext cx="1350063" cy="327401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AR" sz="10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ID_Causa_Incendio</a:t>
            </a:r>
            <a:endParaRPr lang="es-E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0" name="Rectángulo: esquinas redondeadas 119">
            <a:extLst>
              <a:ext uri="{FF2B5EF4-FFF2-40B4-BE49-F238E27FC236}">
                <a16:creationId xmlns:a16="http://schemas.microsoft.com/office/drawing/2014/main" id="{0EEDA286-56AC-4E6C-BBCD-F1899B8EE79A}"/>
              </a:ext>
            </a:extLst>
          </p:cNvPr>
          <p:cNvSpPr/>
          <p:nvPr/>
        </p:nvSpPr>
        <p:spPr>
          <a:xfrm>
            <a:off x="2374570" y="5844018"/>
            <a:ext cx="1614320" cy="31012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AR" sz="10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ID_Especie_Registrada</a:t>
            </a:r>
            <a:endParaRPr lang="es-E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4" name="Rectángulo: esquinas redondeadas 123">
            <a:extLst>
              <a:ext uri="{FF2B5EF4-FFF2-40B4-BE49-F238E27FC236}">
                <a16:creationId xmlns:a16="http://schemas.microsoft.com/office/drawing/2014/main" id="{6877F845-77D5-4CF4-99C2-7D716B34A3C9}"/>
              </a:ext>
            </a:extLst>
          </p:cNvPr>
          <p:cNvSpPr/>
          <p:nvPr/>
        </p:nvSpPr>
        <p:spPr>
          <a:xfrm>
            <a:off x="9960145" y="4689018"/>
            <a:ext cx="1594441" cy="327401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AR" sz="10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ID_Tipo_Vegetacion</a:t>
            </a:r>
            <a:endParaRPr lang="es-E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0" name="Elipse 129">
            <a:extLst>
              <a:ext uri="{FF2B5EF4-FFF2-40B4-BE49-F238E27FC236}">
                <a16:creationId xmlns:a16="http://schemas.microsoft.com/office/drawing/2014/main" id="{49E740BB-8EA2-45BD-A9CF-CE9D53429B92}"/>
              </a:ext>
            </a:extLst>
          </p:cNvPr>
          <p:cNvSpPr/>
          <p:nvPr/>
        </p:nvSpPr>
        <p:spPr>
          <a:xfrm>
            <a:off x="11615451" y="3949688"/>
            <a:ext cx="493614" cy="3274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200" b="1" dirty="0">
                <a:solidFill>
                  <a:schemeClr val="bg1"/>
                </a:solidFill>
              </a:rPr>
              <a:t>FK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127" name="Elipse 126">
            <a:extLst>
              <a:ext uri="{FF2B5EF4-FFF2-40B4-BE49-F238E27FC236}">
                <a16:creationId xmlns:a16="http://schemas.microsoft.com/office/drawing/2014/main" id="{C555F05A-921D-4E3F-B6BF-7B2C0CB6F0F0}"/>
              </a:ext>
            </a:extLst>
          </p:cNvPr>
          <p:cNvSpPr/>
          <p:nvPr/>
        </p:nvSpPr>
        <p:spPr>
          <a:xfrm>
            <a:off x="4039154" y="5832528"/>
            <a:ext cx="493614" cy="3274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200" b="1" dirty="0">
                <a:solidFill>
                  <a:schemeClr val="bg1"/>
                </a:solidFill>
              </a:rPr>
              <a:t>FK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129" name="Rectángulo: esquinas redondeadas 128">
            <a:extLst>
              <a:ext uri="{FF2B5EF4-FFF2-40B4-BE49-F238E27FC236}">
                <a16:creationId xmlns:a16="http://schemas.microsoft.com/office/drawing/2014/main" id="{4ED342A9-A462-4C77-B97C-AEC96F264355}"/>
              </a:ext>
            </a:extLst>
          </p:cNvPr>
          <p:cNvSpPr/>
          <p:nvPr/>
        </p:nvSpPr>
        <p:spPr>
          <a:xfrm>
            <a:off x="401472" y="6322516"/>
            <a:ext cx="1614320" cy="31012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AR" sz="10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ID_Especie_Registrada</a:t>
            </a:r>
            <a:endParaRPr lang="es-E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3" name="Rectángulo 132">
            <a:extLst>
              <a:ext uri="{FF2B5EF4-FFF2-40B4-BE49-F238E27FC236}">
                <a16:creationId xmlns:a16="http://schemas.microsoft.com/office/drawing/2014/main" id="{C2E8810A-CA7F-4415-A862-0957F8D2274C}"/>
              </a:ext>
            </a:extLst>
          </p:cNvPr>
          <p:cNvSpPr/>
          <p:nvPr/>
        </p:nvSpPr>
        <p:spPr>
          <a:xfrm>
            <a:off x="233064" y="5404429"/>
            <a:ext cx="1744394" cy="52050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b="1" dirty="0">
                <a:latin typeface="Agency FB" panose="020B0503020202020204" pitchFamily="34" charset="0"/>
              </a:rPr>
              <a:t>ID ESPECIE</a:t>
            </a:r>
            <a:endParaRPr lang="es-ES" b="1" dirty="0">
              <a:latin typeface="Agency FB" panose="020B0503020202020204" pitchFamily="34" charset="0"/>
            </a:endParaRPr>
          </a:p>
        </p:txBody>
      </p:sp>
      <p:sp>
        <p:nvSpPr>
          <p:cNvPr id="135" name="Elipse 134">
            <a:extLst>
              <a:ext uri="{FF2B5EF4-FFF2-40B4-BE49-F238E27FC236}">
                <a16:creationId xmlns:a16="http://schemas.microsoft.com/office/drawing/2014/main" id="{1B59726B-7B54-4E16-A9A6-F60E5ABB9BEF}"/>
              </a:ext>
            </a:extLst>
          </p:cNvPr>
          <p:cNvSpPr/>
          <p:nvPr/>
        </p:nvSpPr>
        <p:spPr>
          <a:xfrm>
            <a:off x="2058710" y="6305235"/>
            <a:ext cx="493614" cy="327401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200" b="1" dirty="0">
                <a:solidFill>
                  <a:schemeClr val="tx1"/>
                </a:solidFill>
              </a:rPr>
              <a:t>PK</a:t>
            </a:r>
            <a:endParaRPr lang="es-ES" sz="1200" b="1" dirty="0">
              <a:solidFill>
                <a:schemeClr val="tx1"/>
              </a:solidFill>
            </a:endParaRPr>
          </a:p>
        </p:txBody>
      </p:sp>
      <p:cxnSp>
        <p:nvCxnSpPr>
          <p:cNvPr id="3" name="Conector: angular 2">
            <a:extLst>
              <a:ext uri="{FF2B5EF4-FFF2-40B4-BE49-F238E27FC236}">
                <a16:creationId xmlns:a16="http://schemas.microsoft.com/office/drawing/2014/main" id="{5D6578E6-7401-404C-B0CA-9438B2A41B63}"/>
              </a:ext>
            </a:extLst>
          </p:cNvPr>
          <p:cNvCxnSpPr>
            <a:cxnSpLocks/>
            <a:stCxn id="8" idx="1"/>
            <a:endCxn id="133" idx="0"/>
          </p:cNvCxnSpPr>
          <p:nvPr/>
        </p:nvCxnSpPr>
        <p:spPr>
          <a:xfrm rot="10800000" flipV="1">
            <a:off x="1105262" y="4525191"/>
            <a:ext cx="814139" cy="879237"/>
          </a:xfrm>
          <a:prstGeom prst="bent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ombo 135">
            <a:extLst>
              <a:ext uri="{FF2B5EF4-FFF2-40B4-BE49-F238E27FC236}">
                <a16:creationId xmlns:a16="http://schemas.microsoft.com/office/drawing/2014/main" id="{A019B7FC-0CF7-4C50-B188-4FE0F55719E8}"/>
              </a:ext>
            </a:extLst>
          </p:cNvPr>
          <p:cNvSpPr/>
          <p:nvPr/>
        </p:nvSpPr>
        <p:spPr>
          <a:xfrm>
            <a:off x="750539" y="4559837"/>
            <a:ext cx="717475" cy="779473"/>
          </a:xfrm>
          <a:prstGeom prst="diamon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100" b="1" dirty="0">
              <a:solidFill>
                <a:schemeClr val="tx1"/>
              </a:solidFill>
            </a:endParaRPr>
          </a:p>
        </p:txBody>
      </p:sp>
      <p:sp>
        <p:nvSpPr>
          <p:cNvPr id="137" name="CuadroTexto 136">
            <a:extLst>
              <a:ext uri="{FF2B5EF4-FFF2-40B4-BE49-F238E27FC236}">
                <a16:creationId xmlns:a16="http://schemas.microsoft.com/office/drawing/2014/main" id="{6913BE3C-C14C-4658-86ED-04010B51228E}"/>
              </a:ext>
            </a:extLst>
          </p:cNvPr>
          <p:cNvSpPr txBox="1"/>
          <p:nvPr/>
        </p:nvSpPr>
        <p:spPr>
          <a:xfrm>
            <a:off x="804627" y="4828750"/>
            <a:ext cx="6543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100" b="1" dirty="0"/>
              <a:t>POSEEN</a:t>
            </a:r>
          </a:p>
        </p:txBody>
      </p:sp>
      <p:sp>
        <p:nvSpPr>
          <p:cNvPr id="138" name="CuadroTexto 137">
            <a:extLst>
              <a:ext uri="{FF2B5EF4-FFF2-40B4-BE49-F238E27FC236}">
                <a16:creationId xmlns:a16="http://schemas.microsoft.com/office/drawing/2014/main" id="{6F2B7051-606A-40AF-9E32-5C2C2C0C0722}"/>
              </a:ext>
            </a:extLst>
          </p:cNvPr>
          <p:cNvSpPr txBox="1"/>
          <p:nvPr/>
        </p:nvSpPr>
        <p:spPr>
          <a:xfrm>
            <a:off x="3165666" y="2682396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b="1" dirty="0"/>
              <a:t>1:N</a:t>
            </a:r>
            <a:endParaRPr lang="es-ES" b="1" dirty="0"/>
          </a:p>
        </p:txBody>
      </p:sp>
      <p:sp>
        <p:nvSpPr>
          <p:cNvPr id="141" name="Rectángulo: esquinas redondeadas 140">
            <a:extLst>
              <a:ext uri="{FF2B5EF4-FFF2-40B4-BE49-F238E27FC236}">
                <a16:creationId xmlns:a16="http://schemas.microsoft.com/office/drawing/2014/main" id="{CBBF7E16-4EDA-4258-A50A-9DF92C38DC19}"/>
              </a:ext>
            </a:extLst>
          </p:cNvPr>
          <p:cNvSpPr/>
          <p:nvPr/>
        </p:nvSpPr>
        <p:spPr>
          <a:xfrm>
            <a:off x="5777469" y="5917371"/>
            <a:ext cx="1769220" cy="279081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AR" sz="10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ID_Categoria_conservación</a:t>
            </a:r>
            <a:endParaRPr lang="es-E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2" name="Rectángulo: esquinas redondeadas 141">
            <a:extLst>
              <a:ext uri="{FF2B5EF4-FFF2-40B4-BE49-F238E27FC236}">
                <a16:creationId xmlns:a16="http://schemas.microsoft.com/office/drawing/2014/main" id="{023681CF-BB7A-47EC-A03D-74325FE8646C}"/>
              </a:ext>
            </a:extLst>
          </p:cNvPr>
          <p:cNvSpPr/>
          <p:nvPr/>
        </p:nvSpPr>
        <p:spPr>
          <a:xfrm>
            <a:off x="5786144" y="6267817"/>
            <a:ext cx="1769220" cy="279081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AR" sz="10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Categoria_conservación</a:t>
            </a:r>
            <a:endParaRPr lang="es-E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4" name="Rectángulo 143">
            <a:extLst>
              <a:ext uri="{FF2B5EF4-FFF2-40B4-BE49-F238E27FC236}">
                <a16:creationId xmlns:a16="http://schemas.microsoft.com/office/drawing/2014/main" id="{2FE2E789-3EE6-4E8C-B902-B7765EB9741A}"/>
              </a:ext>
            </a:extLst>
          </p:cNvPr>
          <p:cNvSpPr/>
          <p:nvPr/>
        </p:nvSpPr>
        <p:spPr>
          <a:xfrm>
            <a:off x="5970491" y="5164888"/>
            <a:ext cx="1744394" cy="52050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b="1" dirty="0">
                <a:latin typeface="Agency FB" panose="020B0503020202020204" pitchFamily="34" charset="0"/>
              </a:rPr>
              <a:t>CATERGORIA CONSERVACION</a:t>
            </a:r>
            <a:endParaRPr lang="es-ES" b="1" dirty="0">
              <a:latin typeface="Agency FB" panose="020B0503020202020204" pitchFamily="34" charset="0"/>
            </a:endParaRPr>
          </a:p>
        </p:txBody>
      </p:sp>
      <p:cxnSp>
        <p:nvCxnSpPr>
          <p:cNvPr id="64" name="Conector: curvado 63">
            <a:extLst>
              <a:ext uri="{FF2B5EF4-FFF2-40B4-BE49-F238E27FC236}">
                <a16:creationId xmlns:a16="http://schemas.microsoft.com/office/drawing/2014/main" id="{555EFECB-F264-4EF8-8EA4-987CB0F3C76A}"/>
              </a:ext>
            </a:extLst>
          </p:cNvPr>
          <p:cNvCxnSpPr>
            <a:cxnSpLocks/>
            <a:stCxn id="144" idx="1"/>
            <a:endCxn id="141" idx="1"/>
          </p:cNvCxnSpPr>
          <p:nvPr/>
        </p:nvCxnSpPr>
        <p:spPr>
          <a:xfrm rot="10800000" flipV="1">
            <a:off x="5777469" y="5425140"/>
            <a:ext cx="193022" cy="631771"/>
          </a:xfrm>
          <a:prstGeom prst="curvedConnector3">
            <a:avLst>
              <a:gd name="adj1" fmla="val 21843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Conector: curvado 67">
            <a:extLst>
              <a:ext uri="{FF2B5EF4-FFF2-40B4-BE49-F238E27FC236}">
                <a16:creationId xmlns:a16="http://schemas.microsoft.com/office/drawing/2014/main" id="{9209F9AF-0AE0-49E1-89F7-8B1CF2904957}"/>
              </a:ext>
            </a:extLst>
          </p:cNvPr>
          <p:cNvCxnSpPr>
            <a:cxnSpLocks/>
            <a:stCxn id="144" idx="1"/>
            <a:endCxn id="142" idx="1"/>
          </p:cNvCxnSpPr>
          <p:nvPr/>
        </p:nvCxnSpPr>
        <p:spPr>
          <a:xfrm rot="10800000" flipV="1">
            <a:off x="5786145" y="5425140"/>
            <a:ext cx="184347" cy="982217"/>
          </a:xfrm>
          <a:prstGeom prst="curvedConnector3">
            <a:avLst>
              <a:gd name="adj1" fmla="val 22400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9" name="Elipse 158">
            <a:extLst>
              <a:ext uri="{FF2B5EF4-FFF2-40B4-BE49-F238E27FC236}">
                <a16:creationId xmlns:a16="http://schemas.microsoft.com/office/drawing/2014/main" id="{B11F5693-C767-45D2-AFF3-07374845CBF1}"/>
              </a:ext>
            </a:extLst>
          </p:cNvPr>
          <p:cNvSpPr/>
          <p:nvPr/>
        </p:nvSpPr>
        <p:spPr>
          <a:xfrm>
            <a:off x="7560757" y="5897401"/>
            <a:ext cx="493614" cy="327401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200" b="1" dirty="0">
                <a:solidFill>
                  <a:schemeClr val="tx1"/>
                </a:solidFill>
              </a:rPr>
              <a:t>PK</a:t>
            </a:r>
            <a:endParaRPr lang="es-ES" sz="1200" b="1" dirty="0">
              <a:solidFill>
                <a:schemeClr val="tx1"/>
              </a:solidFill>
            </a:endParaRPr>
          </a:p>
        </p:txBody>
      </p:sp>
      <p:sp>
        <p:nvSpPr>
          <p:cNvPr id="160" name="Rombo 159">
            <a:extLst>
              <a:ext uri="{FF2B5EF4-FFF2-40B4-BE49-F238E27FC236}">
                <a16:creationId xmlns:a16="http://schemas.microsoft.com/office/drawing/2014/main" id="{0E9D180C-DD77-4D1F-A0C2-796FADDB82D8}"/>
              </a:ext>
            </a:extLst>
          </p:cNvPr>
          <p:cNvSpPr/>
          <p:nvPr/>
        </p:nvSpPr>
        <p:spPr>
          <a:xfrm>
            <a:off x="6481098" y="3513456"/>
            <a:ext cx="717475" cy="779473"/>
          </a:xfrm>
          <a:prstGeom prst="diamon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100" b="1" dirty="0">
              <a:solidFill>
                <a:schemeClr val="tx1"/>
              </a:solidFill>
            </a:endParaRPr>
          </a:p>
        </p:txBody>
      </p:sp>
      <p:sp>
        <p:nvSpPr>
          <p:cNvPr id="161" name="CuadroTexto 160">
            <a:extLst>
              <a:ext uri="{FF2B5EF4-FFF2-40B4-BE49-F238E27FC236}">
                <a16:creationId xmlns:a16="http://schemas.microsoft.com/office/drawing/2014/main" id="{59BCADFA-5280-4EB1-85E8-FBAE947F7A41}"/>
              </a:ext>
            </a:extLst>
          </p:cNvPr>
          <p:cNvSpPr txBox="1"/>
          <p:nvPr/>
        </p:nvSpPr>
        <p:spPr>
          <a:xfrm>
            <a:off x="6591849" y="3797910"/>
            <a:ext cx="5229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100" b="1" dirty="0"/>
              <a:t>TIENE</a:t>
            </a:r>
          </a:p>
        </p:txBody>
      </p:sp>
      <p:sp>
        <p:nvSpPr>
          <p:cNvPr id="162" name="CuadroTexto 161">
            <a:extLst>
              <a:ext uri="{FF2B5EF4-FFF2-40B4-BE49-F238E27FC236}">
                <a16:creationId xmlns:a16="http://schemas.microsoft.com/office/drawing/2014/main" id="{E4D9788B-07FA-4D0A-976B-CDD8B7B95CA6}"/>
              </a:ext>
            </a:extLst>
          </p:cNvPr>
          <p:cNvSpPr txBox="1"/>
          <p:nvPr/>
        </p:nvSpPr>
        <p:spPr>
          <a:xfrm>
            <a:off x="7177023" y="3715046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b="1" dirty="0"/>
              <a:t>N:1</a:t>
            </a:r>
            <a:endParaRPr lang="es-ES" b="1" dirty="0"/>
          </a:p>
        </p:txBody>
      </p:sp>
      <p:sp>
        <p:nvSpPr>
          <p:cNvPr id="165" name="Rectángulo 164">
            <a:extLst>
              <a:ext uri="{FF2B5EF4-FFF2-40B4-BE49-F238E27FC236}">
                <a16:creationId xmlns:a16="http://schemas.microsoft.com/office/drawing/2014/main" id="{2BDEE4B7-DD97-4317-84F8-EEC6C48C6102}"/>
              </a:ext>
            </a:extLst>
          </p:cNvPr>
          <p:cNvSpPr/>
          <p:nvPr/>
        </p:nvSpPr>
        <p:spPr>
          <a:xfrm>
            <a:off x="10354682" y="624466"/>
            <a:ext cx="1744394" cy="52050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b="1" dirty="0">
                <a:latin typeface="Agency FB" panose="020B0503020202020204" pitchFamily="34" charset="0"/>
              </a:rPr>
              <a:t>CAUSA</a:t>
            </a:r>
            <a:endParaRPr lang="es-ES" b="1" dirty="0">
              <a:latin typeface="Agency FB" panose="020B0503020202020204" pitchFamily="34" charset="0"/>
            </a:endParaRPr>
          </a:p>
        </p:txBody>
      </p:sp>
      <p:sp>
        <p:nvSpPr>
          <p:cNvPr id="166" name="Rectángulo: esquinas redondeadas 165">
            <a:extLst>
              <a:ext uri="{FF2B5EF4-FFF2-40B4-BE49-F238E27FC236}">
                <a16:creationId xmlns:a16="http://schemas.microsoft.com/office/drawing/2014/main" id="{B6F0C839-E8A9-41BB-91C0-0A12E4E41C56}"/>
              </a:ext>
            </a:extLst>
          </p:cNvPr>
          <p:cNvSpPr/>
          <p:nvPr/>
        </p:nvSpPr>
        <p:spPr>
          <a:xfrm>
            <a:off x="10502446" y="1284617"/>
            <a:ext cx="1350063" cy="327401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0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Causa_Incendio</a:t>
            </a:r>
          </a:p>
        </p:txBody>
      </p:sp>
      <p:sp>
        <p:nvSpPr>
          <p:cNvPr id="168" name="Rectángulo: esquinas redondeadas 167">
            <a:extLst>
              <a:ext uri="{FF2B5EF4-FFF2-40B4-BE49-F238E27FC236}">
                <a16:creationId xmlns:a16="http://schemas.microsoft.com/office/drawing/2014/main" id="{A5164D04-3E5A-4A7E-AA00-50CFAF64B72A}"/>
              </a:ext>
            </a:extLst>
          </p:cNvPr>
          <p:cNvSpPr/>
          <p:nvPr/>
        </p:nvSpPr>
        <p:spPr>
          <a:xfrm>
            <a:off x="10519756" y="1666890"/>
            <a:ext cx="1350063" cy="327401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AR" sz="10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ID_Causa_Incendio</a:t>
            </a:r>
            <a:endParaRPr lang="es-E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77" name="Conector: curvado 76">
            <a:extLst>
              <a:ext uri="{FF2B5EF4-FFF2-40B4-BE49-F238E27FC236}">
                <a16:creationId xmlns:a16="http://schemas.microsoft.com/office/drawing/2014/main" id="{CDE0E5DF-2457-43A7-B101-A9CE413D8F44}"/>
              </a:ext>
            </a:extLst>
          </p:cNvPr>
          <p:cNvCxnSpPr>
            <a:cxnSpLocks/>
            <a:stCxn id="165" idx="2"/>
            <a:endCxn id="166" idx="1"/>
          </p:cNvCxnSpPr>
          <p:nvPr/>
        </p:nvCxnSpPr>
        <p:spPr>
          <a:xfrm rot="5400000">
            <a:off x="10712990" y="934428"/>
            <a:ext cx="303347" cy="724433"/>
          </a:xfrm>
          <a:prstGeom prst="curvedConnector4">
            <a:avLst>
              <a:gd name="adj1" fmla="val 23018"/>
              <a:gd name="adj2" fmla="val 13155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7" name="Elipse 176">
            <a:extLst>
              <a:ext uri="{FF2B5EF4-FFF2-40B4-BE49-F238E27FC236}">
                <a16:creationId xmlns:a16="http://schemas.microsoft.com/office/drawing/2014/main" id="{7635A64B-5A06-460F-9BC6-E45A9E9CFF5B}"/>
              </a:ext>
            </a:extLst>
          </p:cNvPr>
          <p:cNvSpPr/>
          <p:nvPr/>
        </p:nvSpPr>
        <p:spPr>
          <a:xfrm>
            <a:off x="11698386" y="1658316"/>
            <a:ext cx="493614" cy="327401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200" b="1" dirty="0">
                <a:solidFill>
                  <a:schemeClr val="tx1"/>
                </a:solidFill>
              </a:rPr>
              <a:t>PK</a:t>
            </a:r>
            <a:endParaRPr lang="es-ES" sz="1200" b="1" dirty="0">
              <a:solidFill>
                <a:schemeClr val="tx1"/>
              </a:solidFill>
            </a:endParaRPr>
          </a:p>
        </p:txBody>
      </p:sp>
      <p:sp>
        <p:nvSpPr>
          <p:cNvPr id="178" name="Elipse 177">
            <a:extLst>
              <a:ext uri="{FF2B5EF4-FFF2-40B4-BE49-F238E27FC236}">
                <a16:creationId xmlns:a16="http://schemas.microsoft.com/office/drawing/2014/main" id="{925CC670-A913-4B33-956D-5F5E0B5AC211}"/>
              </a:ext>
            </a:extLst>
          </p:cNvPr>
          <p:cNvSpPr/>
          <p:nvPr/>
        </p:nvSpPr>
        <p:spPr>
          <a:xfrm>
            <a:off x="9369148" y="2048337"/>
            <a:ext cx="493614" cy="3274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200" b="1" dirty="0">
                <a:solidFill>
                  <a:schemeClr val="bg1"/>
                </a:solidFill>
              </a:rPr>
              <a:t>FK</a:t>
            </a:r>
            <a:endParaRPr lang="es-ES" sz="1200" b="1" dirty="0">
              <a:solidFill>
                <a:schemeClr val="bg1"/>
              </a:solidFill>
            </a:endParaRPr>
          </a:p>
        </p:txBody>
      </p:sp>
      <p:cxnSp>
        <p:nvCxnSpPr>
          <p:cNvPr id="91" name="Conector: angular 90">
            <a:extLst>
              <a:ext uri="{FF2B5EF4-FFF2-40B4-BE49-F238E27FC236}">
                <a16:creationId xmlns:a16="http://schemas.microsoft.com/office/drawing/2014/main" id="{44F7ED86-DC7F-45FE-B0E7-1C77DE5D7CE7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7318437" y="886686"/>
            <a:ext cx="2456184" cy="2282062"/>
          </a:xfrm>
          <a:prstGeom prst="bentConnector3">
            <a:avLst>
              <a:gd name="adj1" fmla="val 4753"/>
            </a:avLst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Rectángulo: esquinas redondeadas 181">
            <a:extLst>
              <a:ext uri="{FF2B5EF4-FFF2-40B4-BE49-F238E27FC236}">
                <a16:creationId xmlns:a16="http://schemas.microsoft.com/office/drawing/2014/main" id="{3277F6FB-2803-4A45-8F24-A80F58AD3D24}"/>
              </a:ext>
            </a:extLst>
          </p:cNvPr>
          <p:cNvSpPr/>
          <p:nvPr/>
        </p:nvSpPr>
        <p:spPr>
          <a:xfrm>
            <a:off x="10017757" y="6382252"/>
            <a:ext cx="1594441" cy="327401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AR" sz="10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ID_Tipo_Vegetacion</a:t>
            </a:r>
            <a:endParaRPr lang="es-E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84" name="Rectángulo: esquinas redondeadas 183">
            <a:extLst>
              <a:ext uri="{FF2B5EF4-FFF2-40B4-BE49-F238E27FC236}">
                <a16:creationId xmlns:a16="http://schemas.microsoft.com/office/drawing/2014/main" id="{BFF6F657-D54C-496A-AC57-C3D2C41E8F9A}"/>
              </a:ext>
            </a:extLst>
          </p:cNvPr>
          <p:cNvSpPr/>
          <p:nvPr/>
        </p:nvSpPr>
        <p:spPr>
          <a:xfrm>
            <a:off x="10021010" y="6003252"/>
            <a:ext cx="1594441" cy="327401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AR" sz="10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Tipo_Vegetacion</a:t>
            </a:r>
            <a:endParaRPr lang="es-E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09" name="Rectángulo 208">
            <a:extLst>
              <a:ext uri="{FF2B5EF4-FFF2-40B4-BE49-F238E27FC236}">
                <a16:creationId xmlns:a16="http://schemas.microsoft.com/office/drawing/2014/main" id="{088DC4ED-EE53-4509-AFBE-63902292C415}"/>
              </a:ext>
            </a:extLst>
          </p:cNvPr>
          <p:cNvSpPr/>
          <p:nvPr/>
        </p:nvSpPr>
        <p:spPr>
          <a:xfrm>
            <a:off x="9774621" y="5424567"/>
            <a:ext cx="1744394" cy="52050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b="1" dirty="0">
                <a:latin typeface="Agency FB" panose="020B0503020202020204" pitchFamily="34" charset="0"/>
              </a:rPr>
              <a:t>ID VEGETACION</a:t>
            </a:r>
            <a:endParaRPr lang="es-ES" b="1" dirty="0">
              <a:latin typeface="Agency FB" panose="020B0503020202020204" pitchFamily="34" charset="0"/>
            </a:endParaRPr>
          </a:p>
        </p:txBody>
      </p:sp>
      <p:cxnSp>
        <p:nvCxnSpPr>
          <p:cNvPr id="145" name="Conector: angular 144">
            <a:extLst>
              <a:ext uri="{FF2B5EF4-FFF2-40B4-BE49-F238E27FC236}">
                <a16:creationId xmlns:a16="http://schemas.microsoft.com/office/drawing/2014/main" id="{3FADD7FC-00DE-42DE-B538-AD5EA69B2B98}"/>
              </a:ext>
            </a:extLst>
          </p:cNvPr>
          <p:cNvCxnSpPr>
            <a:cxnSpLocks/>
            <a:stCxn id="16" idx="1"/>
            <a:endCxn id="209" idx="1"/>
          </p:cNvCxnSpPr>
          <p:nvPr/>
        </p:nvCxnSpPr>
        <p:spPr>
          <a:xfrm rot="10800000" flipV="1">
            <a:off x="9774621" y="3168748"/>
            <a:ext cx="12700" cy="2516072"/>
          </a:xfrm>
          <a:prstGeom prst="bentConnector3">
            <a:avLst>
              <a:gd name="adj1" fmla="val 3350772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Elipse 211">
            <a:extLst>
              <a:ext uri="{FF2B5EF4-FFF2-40B4-BE49-F238E27FC236}">
                <a16:creationId xmlns:a16="http://schemas.microsoft.com/office/drawing/2014/main" id="{908295BB-6FC2-4B6A-B0F8-AD750C28F89B}"/>
              </a:ext>
            </a:extLst>
          </p:cNvPr>
          <p:cNvSpPr/>
          <p:nvPr/>
        </p:nvSpPr>
        <p:spPr>
          <a:xfrm>
            <a:off x="11651272" y="6384811"/>
            <a:ext cx="493614" cy="327401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200" b="1" dirty="0">
                <a:solidFill>
                  <a:schemeClr val="tx1"/>
                </a:solidFill>
              </a:rPr>
              <a:t>PK</a:t>
            </a:r>
            <a:endParaRPr lang="es-ES" sz="1200" b="1" dirty="0">
              <a:solidFill>
                <a:schemeClr val="tx1"/>
              </a:solidFill>
            </a:endParaRPr>
          </a:p>
        </p:txBody>
      </p:sp>
      <p:sp>
        <p:nvSpPr>
          <p:cNvPr id="213" name="Elipse 212">
            <a:extLst>
              <a:ext uri="{FF2B5EF4-FFF2-40B4-BE49-F238E27FC236}">
                <a16:creationId xmlns:a16="http://schemas.microsoft.com/office/drawing/2014/main" id="{D4578672-C2F3-4248-AD4C-F98076FF2204}"/>
              </a:ext>
            </a:extLst>
          </p:cNvPr>
          <p:cNvSpPr/>
          <p:nvPr/>
        </p:nvSpPr>
        <p:spPr>
          <a:xfrm>
            <a:off x="11597504" y="4689232"/>
            <a:ext cx="493614" cy="3274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200" b="1" dirty="0">
                <a:solidFill>
                  <a:schemeClr val="bg1"/>
                </a:solidFill>
              </a:rPr>
              <a:t>FK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214" name="Rombo 213">
            <a:extLst>
              <a:ext uri="{FF2B5EF4-FFF2-40B4-BE49-F238E27FC236}">
                <a16:creationId xmlns:a16="http://schemas.microsoft.com/office/drawing/2014/main" id="{F28F5B5C-7DEB-425F-889D-119528585408}"/>
              </a:ext>
            </a:extLst>
          </p:cNvPr>
          <p:cNvSpPr/>
          <p:nvPr/>
        </p:nvSpPr>
        <p:spPr>
          <a:xfrm>
            <a:off x="9009461" y="4280980"/>
            <a:ext cx="717475" cy="779473"/>
          </a:xfrm>
          <a:prstGeom prst="diamon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100" b="1" dirty="0">
              <a:solidFill>
                <a:schemeClr val="tx1"/>
              </a:solidFill>
            </a:endParaRPr>
          </a:p>
        </p:txBody>
      </p:sp>
      <p:sp>
        <p:nvSpPr>
          <p:cNvPr id="215" name="CuadroTexto 214">
            <a:extLst>
              <a:ext uri="{FF2B5EF4-FFF2-40B4-BE49-F238E27FC236}">
                <a16:creationId xmlns:a16="http://schemas.microsoft.com/office/drawing/2014/main" id="{3FAB5CAF-773D-4619-A401-21926B8660C3}"/>
              </a:ext>
            </a:extLst>
          </p:cNvPr>
          <p:cNvSpPr txBox="1"/>
          <p:nvPr/>
        </p:nvSpPr>
        <p:spPr>
          <a:xfrm>
            <a:off x="9067788" y="4554055"/>
            <a:ext cx="6158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100" b="1" dirty="0"/>
              <a:t>TIENEN</a:t>
            </a:r>
          </a:p>
        </p:txBody>
      </p:sp>
      <p:sp>
        <p:nvSpPr>
          <p:cNvPr id="216" name="CuadroTexto 215">
            <a:extLst>
              <a:ext uri="{FF2B5EF4-FFF2-40B4-BE49-F238E27FC236}">
                <a16:creationId xmlns:a16="http://schemas.microsoft.com/office/drawing/2014/main" id="{94182F3D-2EA7-4498-A6D3-E5715005C28D}"/>
              </a:ext>
            </a:extLst>
          </p:cNvPr>
          <p:cNvSpPr txBox="1"/>
          <p:nvPr/>
        </p:nvSpPr>
        <p:spPr>
          <a:xfrm>
            <a:off x="8555031" y="4500194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b="1" dirty="0"/>
              <a:t>N:1</a:t>
            </a:r>
            <a:endParaRPr lang="es-ES" b="1" dirty="0"/>
          </a:p>
        </p:txBody>
      </p:sp>
      <p:sp>
        <p:nvSpPr>
          <p:cNvPr id="217" name="Rectángulo: esquinas redondeadas 216">
            <a:extLst>
              <a:ext uri="{FF2B5EF4-FFF2-40B4-BE49-F238E27FC236}">
                <a16:creationId xmlns:a16="http://schemas.microsoft.com/office/drawing/2014/main" id="{0ACA478A-5AEC-4844-BD7C-A88E9647C7CC}"/>
              </a:ext>
            </a:extLst>
          </p:cNvPr>
          <p:cNvSpPr/>
          <p:nvPr/>
        </p:nvSpPr>
        <p:spPr>
          <a:xfrm>
            <a:off x="8072885" y="2414240"/>
            <a:ext cx="1350063" cy="327401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AR" sz="10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Cantidad_Incendio</a:t>
            </a:r>
            <a:endParaRPr lang="es-E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0" name="Rombo 139">
            <a:extLst>
              <a:ext uri="{FF2B5EF4-FFF2-40B4-BE49-F238E27FC236}">
                <a16:creationId xmlns:a16="http://schemas.microsoft.com/office/drawing/2014/main" id="{CBA6F8E5-1BF0-446B-A346-A3AE79FB2114}"/>
              </a:ext>
            </a:extLst>
          </p:cNvPr>
          <p:cNvSpPr/>
          <p:nvPr/>
        </p:nvSpPr>
        <p:spPr>
          <a:xfrm>
            <a:off x="7066056" y="1815810"/>
            <a:ext cx="717475" cy="779473"/>
          </a:xfrm>
          <a:prstGeom prst="diamon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100" b="1" dirty="0">
              <a:solidFill>
                <a:schemeClr val="tx1"/>
              </a:solidFill>
            </a:endParaRPr>
          </a:p>
        </p:txBody>
      </p:sp>
      <p:sp>
        <p:nvSpPr>
          <p:cNvPr id="146" name="CuadroTexto 145">
            <a:extLst>
              <a:ext uri="{FF2B5EF4-FFF2-40B4-BE49-F238E27FC236}">
                <a16:creationId xmlns:a16="http://schemas.microsoft.com/office/drawing/2014/main" id="{E9CFB9FF-9EB1-4B7F-BBA8-3F3EDFB77F58}"/>
              </a:ext>
            </a:extLst>
          </p:cNvPr>
          <p:cNvSpPr txBox="1"/>
          <p:nvPr/>
        </p:nvSpPr>
        <p:spPr>
          <a:xfrm>
            <a:off x="7183926" y="2086844"/>
            <a:ext cx="5229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100" b="1" dirty="0"/>
              <a:t>TIENE</a:t>
            </a:r>
          </a:p>
        </p:txBody>
      </p:sp>
      <p:sp>
        <p:nvSpPr>
          <p:cNvPr id="148" name="CuadroTexto 147">
            <a:extLst>
              <a:ext uri="{FF2B5EF4-FFF2-40B4-BE49-F238E27FC236}">
                <a16:creationId xmlns:a16="http://schemas.microsoft.com/office/drawing/2014/main" id="{3EAD913E-9A5C-4C9B-84F3-2E9CC7F8CEDD}"/>
              </a:ext>
            </a:extLst>
          </p:cNvPr>
          <p:cNvSpPr txBox="1"/>
          <p:nvPr/>
        </p:nvSpPr>
        <p:spPr>
          <a:xfrm>
            <a:off x="7436537" y="2468257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b="1" dirty="0"/>
              <a:t>1:N</a:t>
            </a:r>
            <a:endParaRPr lang="es-ES" b="1" dirty="0"/>
          </a:p>
        </p:txBody>
      </p:sp>
      <p:sp>
        <p:nvSpPr>
          <p:cNvPr id="121" name="Rectángulo: esquinas redondeadas 120">
            <a:extLst>
              <a:ext uri="{FF2B5EF4-FFF2-40B4-BE49-F238E27FC236}">
                <a16:creationId xmlns:a16="http://schemas.microsoft.com/office/drawing/2014/main" id="{463BA5A4-ED5C-4663-B498-2CDDE7814747}"/>
              </a:ext>
            </a:extLst>
          </p:cNvPr>
          <p:cNvSpPr/>
          <p:nvPr/>
        </p:nvSpPr>
        <p:spPr>
          <a:xfrm>
            <a:off x="354892" y="2923173"/>
            <a:ext cx="1715111" cy="327401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AR" sz="10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Capital</a:t>
            </a:r>
            <a:endParaRPr lang="es-E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3" name="Rectángulo: esquinas redondeadas 122">
            <a:extLst>
              <a:ext uri="{FF2B5EF4-FFF2-40B4-BE49-F238E27FC236}">
                <a16:creationId xmlns:a16="http://schemas.microsoft.com/office/drawing/2014/main" id="{200CBDAB-DD1C-4A7E-9643-F93638EA6FF1}"/>
              </a:ext>
            </a:extLst>
          </p:cNvPr>
          <p:cNvSpPr/>
          <p:nvPr/>
        </p:nvSpPr>
        <p:spPr>
          <a:xfrm>
            <a:off x="352446" y="3313207"/>
            <a:ext cx="1715111" cy="327401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AR" sz="10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Población</a:t>
            </a:r>
            <a:endParaRPr lang="es-E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5" name="Rectángulo: esquinas redondeadas 124">
            <a:extLst>
              <a:ext uri="{FF2B5EF4-FFF2-40B4-BE49-F238E27FC236}">
                <a16:creationId xmlns:a16="http://schemas.microsoft.com/office/drawing/2014/main" id="{B07052D4-C99B-4AC5-9F3F-1A669C0D6850}"/>
              </a:ext>
            </a:extLst>
          </p:cNvPr>
          <p:cNvSpPr/>
          <p:nvPr/>
        </p:nvSpPr>
        <p:spPr>
          <a:xfrm>
            <a:off x="349989" y="3705271"/>
            <a:ext cx="1715111" cy="327401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AR" sz="10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Densidad</a:t>
            </a:r>
            <a:endParaRPr lang="es-E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4" name="Conector: curvado 3">
            <a:extLst>
              <a:ext uri="{FF2B5EF4-FFF2-40B4-BE49-F238E27FC236}">
                <a16:creationId xmlns:a16="http://schemas.microsoft.com/office/drawing/2014/main" id="{F2B60C48-C771-420E-9348-2E86A752BE7E}"/>
              </a:ext>
            </a:extLst>
          </p:cNvPr>
          <p:cNvCxnSpPr>
            <a:cxnSpLocks/>
            <a:stCxn id="7" idx="1"/>
            <a:endCxn id="121" idx="1"/>
          </p:cNvCxnSpPr>
          <p:nvPr/>
        </p:nvCxnSpPr>
        <p:spPr>
          <a:xfrm rot="10800000" flipH="1" flipV="1">
            <a:off x="342826" y="885440"/>
            <a:ext cx="12066" cy="2201433"/>
          </a:xfrm>
          <a:prstGeom prst="curvedConnector3">
            <a:avLst>
              <a:gd name="adj1" fmla="val -189458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: curvado 9">
            <a:extLst>
              <a:ext uri="{FF2B5EF4-FFF2-40B4-BE49-F238E27FC236}">
                <a16:creationId xmlns:a16="http://schemas.microsoft.com/office/drawing/2014/main" id="{ADB57378-82B7-492F-BBDC-F59B52DE6A7D}"/>
              </a:ext>
            </a:extLst>
          </p:cNvPr>
          <p:cNvCxnSpPr>
            <a:cxnSpLocks/>
            <a:stCxn id="7" idx="1"/>
            <a:endCxn id="123" idx="1"/>
          </p:cNvCxnSpPr>
          <p:nvPr/>
        </p:nvCxnSpPr>
        <p:spPr>
          <a:xfrm rot="10800000" flipH="1" flipV="1">
            <a:off x="342826" y="885440"/>
            <a:ext cx="9620" cy="2591467"/>
          </a:xfrm>
          <a:prstGeom prst="curvedConnector3">
            <a:avLst>
              <a:gd name="adj1" fmla="val -237629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: curvado 12">
            <a:extLst>
              <a:ext uri="{FF2B5EF4-FFF2-40B4-BE49-F238E27FC236}">
                <a16:creationId xmlns:a16="http://schemas.microsoft.com/office/drawing/2014/main" id="{72D3E005-A2E2-454F-9AA4-0D868D034AD6}"/>
              </a:ext>
            </a:extLst>
          </p:cNvPr>
          <p:cNvCxnSpPr>
            <a:cxnSpLocks/>
            <a:stCxn id="7" idx="1"/>
            <a:endCxn id="125" idx="1"/>
          </p:cNvCxnSpPr>
          <p:nvPr/>
        </p:nvCxnSpPr>
        <p:spPr>
          <a:xfrm rot="10800000" flipH="1" flipV="1">
            <a:off x="342825" y="885440"/>
            <a:ext cx="7163" cy="2983531"/>
          </a:xfrm>
          <a:prstGeom prst="curvedConnector3">
            <a:avLst>
              <a:gd name="adj1" fmla="val -31914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4390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D8AA26D2-D293-4B41-9706-C4B555B99E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407" y="317273"/>
            <a:ext cx="4000500" cy="172402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41D2A912-57C0-4DF0-B58F-77FA8C22F0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6618" y="1936948"/>
            <a:ext cx="3990975" cy="192405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E04FE47B-113F-40D7-BB05-B539F29F43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407" y="4121955"/>
            <a:ext cx="4257675" cy="895350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5B5E8F8C-32F8-4AA5-AD23-080328AE75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281" y="6037017"/>
            <a:ext cx="3819525" cy="666750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E8893F5A-36F0-4CA1-8AE6-5EA90EB8901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13010" y="5797864"/>
            <a:ext cx="3990975" cy="666750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00A3061B-DB4B-4822-8A1F-AF8212AFF35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11118" y="60581"/>
            <a:ext cx="3419475" cy="666750"/>
          </a:xfrm>
          <a:prstGeom prst="rect">
            <a:avLst/>
          </a:prstGeom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62295E31-EBE4-40A3-8314-E9970D2A9B9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10923" y="5773983"/>
            <a:ext cx="3429000" cy="666750"/>
          </a:xfrm>
          <a:prstGeom prst="rect">
            <a:avLst/>
          </a:prstGeom>
        </p:spPr>
      </p:pic>
      <p:cxnSp>
        <p:nvCxnSpPr>
          <p:cNvPr id="26" name="Conector: angular 25">
            <a:extLst>
              <a:ext uri="{FF2B5EF4-FFF2-40B4-BE49-F238E27FC236}">
                <a16:creationId xmlns:a16="http://schemas.microsoft.com/office/drawing/2014/main" id="{1F7A56C4-6C74-4A59-A8F7-1B8B9FD318FB}"/>
              </a:ext>
            </a:extLst>
          </p:cNvPr>
          <p:cNvCxnSpPr>
            <a:cxnSpLocks/>
            <a:stCxn id="5" idx="3"/>
            <a:endCxn id="7" idx="0"/>
          </p:cNvCxnSpPr>
          <p:nvPr/>
        </p:nvCxnSpPr>
        <p:spPr>
          <a:xfrm>
            <a:off x="4191907" y="1179286"/>
            <a:ext cx="2110199" cy="757662"/>
          </a:xfrm>
          <a:prstGeom prst="bentConnector2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: angular 27">
            <a:extLst>
              <a:ext uri="{FF2B5EF4-FFF2-40B4-BE49-F238E27FC236}">
                <a16:creationId xmlns:a16="http://schemas.microsoft.com/office/drawing/2014/main" id="{EC46A3A1-CF7B-4A9C-AC78-6CE252090AA0}"/>
              </a:ext>
            </a:extLst>
          </p:cNvPr>
          <p:cNvCxnSpPr>
            <a:cxnSpLocks/>
            <a:stCxn id="7" idx="2"/>
            <a:endCxn id="13" idx="0"/>
          </p:cNvCxnSpPr>
          <p:nvPr/>
        </p:nvCxnSpPr>
        <p:spPr>
          <a:xfrm rot="16200000" flipH="1">
            <a:off x="5336869" y="4826235"/>
            <a:ext cx="1936866" cy="6392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: angular 30">
            <a:extLst>
              <a:ext uri="{FF2B5EF4-FFF2-40B4-BE49-F238E27FC236}">
                <a16:creationId xmlns:a16="http://schemas.microsoft.com/office/drawing/2014/main" id="{A4A14F1A-FB35-464D-B969-76692D11EDEF}"/>
              </a:ext>
            </a:extLst>
          </p:cNvPr>
          <p:cNvCxnSpPr>
            <a:cxnSpLocks/>
            <a:stCxn id="7" idx="1"/>
            <a:endCxn id="9" idx="0"/>
          </p:cNvCxnSpPr>
          <p:nvPr/>
        </p:nvCxnSpPr>
        <p:spPr>
          <a:xfrm rot="10800000" flipV="1">
            <a:off x="2320246" y="2898973"/>
            <a:ext cx="1986373" cy="1222982"/>
          </a:xfrm>
          <a:prstGeom prst="bentConnector2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: angular 33">
            <a:extLst>
              <a:ext uri="{FF2B5EF4-FFF2-40B4-BE49-F238E27FC236}">
                <a16:creationId xmlns:a16="http://schemas.microsoft.com/office/drawing/2014/main" id="{56A9085A-09F3-49FA-8032-0895115F7AAD}"/>
              </a:ext>
            </a:extLst>
          </p:cNvPr>
          <p:cNvCxnSpPr>
            <a:cxnSpLocks/>
            <a:stCxn id="9" idx="2"/>
            <a:endCxn id="11" idx="0"/>
          </p:cNvCxnSpPr>
          <p:nvPr/>
        </p:nvCxnSpPr>
        <p:spPr>
          <a:xfrm rot="5400000">
            <a:off x="1652289" y="5369061"/>
            <a:ext cx="1019712" cy="316201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: angular 39">
            <a:extLst>
              <a:ext uri="{FF2B5EF4-FFF2-40B4-BE49-F238E27FC236}">
                <a16:creationId xmlns:a16="http://schemas.microsoft.com/office/drawing/2014/main" id="{770368B2-1589-4BF8-ABE8-EDF449DF34B8}"/>
              </a:ext>
            </a:extLst>
          </p:cNvPr>
          <p:cNvCxnSpPr>
            <a:cxnSpLocks/>
            <a:stCxn id="36" idx="2"/>
            <a:endCxn id="21" idx="0"/>
          </p:cNvCxnSpPr>
          <p:nvPr/>
        </p:nvCxnSpPr>
        <p:spPr>
          <a:xfrm rot="16200000" flipH="1">
            <a:off x="9423838" y="4772397"/>
            <a:ext cx="1840441" cy="162730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: angular 44">
            <a:extLst>
              <a:ext uri="{FF2B5EF4-FFF2-40B4-BE49-F238E27FC236}">
                <a16:creationId xmlns:a16="http://schemas.microsoft.com/office/drawing/2014/main" id="{315CB9CE-AB07-4E0F-89F2-D9BB9068C742}"/>
              </a:ext>
            </a:extLst>
          </p:cNvPr>
          <p:cNvCxnSpPr>
            <a:cxnSpLocks/>
            <a:stCxn id="25" idx="0"/>
            <a:endCxn id="17" idx="3"/>
          </p:cNvCxnSpPr>
          <p:nvPr/>
        </p:nvCxnSpPr>
        <p:spPr>
          <a:xfrm rot="16200000" flipV="1">
            <a:off x="9279781" y="-455232"/>
            <a:ext cx="296766" cy="1995141"/>
          </a:xfrm>
          <a:prstGeom prst="bentConnector2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: angular 47">
            <a:extLst>
              <a:ext uri="{FF2B5EF4-FFF2-40B4-BE49-F238E27FC236}">
                <a16:creationId xmlns:a16="http://schemas.microsoft.com/office/drawing/2014/main" id="{9C73D80D-6F60-4429-B4F6-874E4A5D7A5B}"/>
              </a:ext>
            </a:extLst>
          </p:cNvPr>
          <p:cNvCxnSpPr>
            <a:cxnSpLocks/>
            <a:stCxn id="5" idx="3"/>
            <a:endCxn id="25" idx="1"/>
          </p:cNvCxnSpPr>
          <p:nvPr/>
        </p:nvCxnSpPr>
        <p:spPr>
          <a:xfrm>
            <a:off x="4191907" y="1179286"/>
            <a:ext cx="4519326" cy="30183"/>
          </a:xfrm>
          <a:prstGeom prst="bentConnector3">
            <a:avLst>
              <a:gd name="adj1" fmla="val 101672"/>
            </a:avLst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CuadroTexto 60">
            <a:extLst>
              <a:ext uri="{FF2B5EF4-FFF2-40B4-BE49-F238E27FC236}">
                <a16:creationId xmlns:a16="http://schemas.microsoft.com/office/drawing/2014/main" id="{54A30C94-3550-45E8-98C8-631EF5021F92}"/>
              </a:ext>
            </a:extLst>
          </p:cNvPr>
          <p:cNvSpPr txBox="1"/>
          <p:nvPr/>
        </p:nvSpPr>
        <p:spPr>
          <a:xfrm>
            <a:off x="4139693" y="80695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b="1" dirty="0"/>
              <a:t>1</a:t>
            </a:r>
            <a:endParaRPr lang="es-ES" b="1" dirty="0"/>
          </a:p>
        </p:txBody>
      </p:sp>
      <p:sp>
        <p:nvSpPr>
          <p:cNvPr id="62" name="CuadroTexto 61">
            <a:extLst>
              <a:ext uri="{FF2B5EF4-FFF2-40B4-BE49-F238E27FC236}">
                <a16:creationId xmlns:a16="http://schemas.microsoft.com/office/drawing/2014/main" id="{DFD37361-80A8-4EC3-B053-77B6B754E064}"/>
              </a:ext>
            </a:extLst>
          </p:cNvPr>
          <p:cNvSpPr txBox="1"/>
          <p:nvPr/>
        </p:nvSpPr>
        <p:spPr>
          <a:xfrm>
            <a:off x="6308497" y="542853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b="1" dirty="0"/>
              <a:t>1</a:t>
            </a:r>
            <a:endParaRPr lang="es-ES" b="1" dirty="0"/>
          </a:p>
        </p:txBody>
      </p:sp>
      <p:sp>
        <p:nvSpPr>
          <p:cNvPr id="63" name="CuadroTexto 62">
            <a:extLst>
              <a:ext uri="{FF2B5EF4-FFF2-40B4-BE49-F238E27FC236}">
                <a16:creationId xmlns:a16="http://schemas.microsoft.com/office/drawing/2014/main" id="{ACA2F97C-F817-48DB-A66A-CE8B38DDA1FA}"/>
              </a:ext>
            </a:extLst>
          </p:cNvPr>
          <p:cNvSpPr txBox="1"/>
          <p:nvPr/>
        </p:nvSpPr>
        <p:spPr>
          <a:xfrm>
            <a:off x="6337826" y="3825040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b="1" dirty="0"/>
              <a:t>N</a:t>
            </a:r>
            <a:endParaRPr lang="es-ES" b="1" dirty="0"/>
          </a:p>
        </p:txBody>
      </p:sp>
      <p:sp>
        <p:nvSpPr>
          <p:cNvPr id="64" name="CuadroTexto 63">
            <a:extLst>
              <a:ext uri="{FF2B5EF4-FFF2-40B4-BE49-F238E27FC236}">
                <a16:creationId xmlns:a16="http://schemas.microsoft.com/office/drawing/2014/main" id="{3B03BE9B-BE35-419F-873A-96A4499EFC26}"/>
              </a:ext>
            </a:extLst>
          </p:cNvPr>
          <p:cNvSpPr txBox="1"/>
          <p:nvPr/>
        </p:nvSpPr>
        <p:spPr>
          <a:xfrm>
            <a:off x="6290128" y="1567615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b="1" dirty="0"/>
              <a:t>N</a:t>
            </a:r>
            <a:endParaRPr lang="es-ES" b="1" dirty="0"/>
          </a:p>
        </p:txBody>
      </p:sp>
      <p:sp>
        <p:nvSpPr>
          <p:cNvPr id="65" name="CuadroTexto 64">
            <a:extLst>
              <a:ext uri="{FF2B5EF4-FFF2-40B4-BE49-F238E27FC236}">
                <a16:creationId xmlns:a16="http://schemas.microsoft.com/office/drawing/2014/main" id="{65F00C44-B86A-4CDF-B5EB-ED7043EEAAD4}"/>
              </a:ext>
            </a:extLst>
          </p:cNvPr>
          <p:cNvSpPr txBox="1"/>
          <p:nvPr/>
        </p:nvSpPr>
        <p:spPr>
          <a:xfrm>
            <a:off x="8297593" y="788956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b="1" dirty="0"/>
              <a:t>N</a:t>
            </a:r>
            <a:endParaRPr lang="es-ES" b="1" dirty="0"/>
          </a:p>
        </p:txBody>
      </p:sp>
      <p:sp>
        <p:nvSpPr>
          <p:cNvPr id="66" name="CuadroTexto 65">
            <a:extLst>
              <a:ext uri="{FF2B5EF4-FFF2-40B4-BE49-F238E27FC236}">
                <a16:creationId xmlns:a16="http://schemas.microsoft.com/office/drawing/2014/main" id="{67D482F0-412D-47E3-92B7-8D4FC34B1A87}"/>
              </a:ext>
            </a:extLst>
          </p:cNvPr>
          <p:cNvSpPr txBox="1"/>
          <p:nvPr/>
        </p:nvSpPr>
        <p:spPr>
          <a:xfrm>
            <a:off x="10470640" y="253697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b="1" dirty="0"/>
              <a:t>N</a:t>
            </a:r>
            <a:endParaRPr lang="es-ES" b="1" dirty="0"/>
          </a:p>
        </p:txBody>
      </p:sp>
      <p:sp>
        <p:nvSpPr>
          <p:cNvPr id="67" name="CuadroTexto 66">
            <a:extLst>
              <a:ext uri="{FF2B5EF4-FFF2-40B4-BE49-F238E27FC236}">
                <a16:creationId xmlns:a16="http://schemas.microsoft.com/office/drawing/2014/main" id="{DA0DCBB2-6A65-4FE0-8C8B-0B3067C05197}"/>
              </a:ext>
            </a:extLst>
          </p:cNvPr>
          <p:cNvSpPr txBox="1"/>
          <p:nvPr/>
        </p:nvSpPr>
        <p:spPr>
          <a:xfrm>
            <a:off x="8395169" y="1512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b="1" dirty="0"/>
              <a:t>1</a:t>
            </a:r>
            <a:endParaRPr lang="es-ES" b="1" dirty="0"/>
          </a:p>
        </p:txBody>
      </p:sp>
      <p:sp>
        <p:nvSpPr>
          <p:cNvPr id="68" name="CuadroTexto 67">
            <a:extLst>
              <a:ext uri="{FF2B5EF4-FFF2-40B4-BE49-F238E27FC236}">
                <a16:creationId xmlns:a16="http://schemas.microsoft.com/office/drawing/2014/main" id="{FAFBEA4B-7559-43C4-B10B-9929347E25EA}"/>
              </a:ext>
            </a:extLst>
          </p:cNvPr>
          <p:cNvSpPr txBox="1"/>
          <p:nvPr/>
        </p:nvSpPr>
        <p:spPr>
          <a:xfrm>
            <a:off x="4041064" y="249354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b="1" dirty="0"/>
              <a:t>1</a:t>
            </a:r>
            <a:endParaRPr lang="es-ES" b="1" dirty="0"/>
          </a:p>
        </p:txBody>
      </p:sp>
      <p:sp>
        <p:nvSpPr>
          <p:cNvPr id="76" name="CuadroTexto 75">
            <a:extLst>
              <a:ext uri="{FF2B5EF4-FFF2-40B4-BE49-F238E27FC236}">
                <a16:creationId xmlns:a16="http://schemas.microsoft.com/office/drawing/2014/main" id="{D35B7DA9-BF2D-41F2-9109-C4390486496C}"/>
              </a:ext>
            </a:extLst>
          </p:cNvPr>
          <p:cNvSpPr txBox="1"/>
          <p:nvPr/>
        </p:nvSpPr>
        <p:spPr>
          <a:xfrm>
            <a:off x="2389335" y="3752040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b="1" dirty="0"/>
              <a:t>N</a:t>
            </a:r>
            <a:endParaRPr lang="es-ES" b="1" dirty="0"/>
          </a:p>
        </p:txBody>
      </p:sp>
      <p:sp>
        <p:nvSpPr>
          <p:cNvPr id="77" name="CuadroTexto 76">
            <a:extLst>
              <a:ext uri="{FF2B5EF4-FFF2-40B4-BE49-F238E27FC236}">
                <a16:creationId xmlns:a16="http://schemas.microsoft.com/office/drawing/2014/main" id="{ABDB2668-D89A-45AA-9647-221C6ED0F4C0}"/>
              </a:ext>
            </a:extLst>
          </p:cNvPr>
          <p:cNvSpPr txBox="1"/>
          <p:nvPr/>
        </p:nvSpPr>
        <p:spPr>
          <a:xfrm>
            <a:off x="2389335" y="4956418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b="1" dirty="0"/>
              <a:t>N</a:t>
            </a:r>
            <a:endParaRPr lang="es-ES" b="1" dirty="0"/>
          </a:p>
        </p:txBody>
      </p:sp>
      <p:sp>
        <p:nvSpPr>
          <p:cNvPr id="78" name="CuadroTexto 77">
            <a:extLst>
              <a:ext uri="{FF2B5EF4-FFF2-40B4-BE49-F238E27FC236}">
                <a16:creationId xmlns:a16="http://schemas.microsoft.com/office/drawing/2014/main" id="{7A956C6A-FA86-4629-8CA0-38615B504BA8}"/>
              </a:ext>
            </a:extLst>
          </p:cNvPr>
          <p:cNvSpPr txBox="1"/>
          <p:nvPr/>
        </p:nvSpPr>
        <p:spPr>
          <a:xfrm>
            <a:off x="1651635" y="56676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b="1" dirty="0"/>
              <a:t>1</a:t>
            </a:r>
            <a:endParaRPr lang="es-ES" b="1" dirty="0"/>
          </a:p>
        </p:txBody>
      </p:sp>
      <p:sp>
        <p:nvSpPr>
          <p:cNvPr id="79" name="CuadroTexto 78">
            <a:extLst>
              <a:ext uri="{FF2B5EF4-FFF2-40B4-BE49-F238E27FC236}">
                <a16:creationId xmlns:a16="http://schemas.microsoft.com/office/drawing/2014/main" id="{E848FD20-7D29-4473-AF75-8E68BFA91D44}"/>
              </a:ext>
            </a:extLst>
          </p:cNvPr>
          <p:cNvSpPr txBox="1"/>
          <p:nvPr/>
        </p:nvSpPr>
        <p:spPr>
          <a:xfrm>
            <a:off x="10264456" y="3902354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b="1" dirty="0"/>
              <a:t>N</a:t>
            </a:r>
            <a:endParaRPr lang="es-ES" b="1" dirty="0"/>
          </a:p>
        </p:txBody>
      </p:sp>
      <p:sp>
        <p:nvSpPr>
          <p:cNvPr id="80" name="CuadroTexto 79">
            <a:extLst>
              <a:ext uri="{FF2B5EF4-FFF2-40B4-BE49-F238E27FC236}">
                <a16:creationId xmlns:a16="http://schemas.microsoft.com/office/drawing/2014/main" id="{D8DFEE2B-7EBD-4052-B7F9-E12C92764E76}"/>
              </a:ext>
            </a:extLst>
          </p:cNvPr>
          <p:cNvSpPr txBox="1"/>
          <p:nvPr/>
        </p:nvSpPr>
        <p:spPr>
          <a:xfrm>
            <a:off x="10432932" y="541219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b="1" dirty="0"/>
              <a:t>1</a:t>
            </a:r>
            <a:endParaRPr lang="es-ES" b="1" dirty="0"/>
          </a:p>
        </p:txBody>
      </p:sp>
      <p:sp>
        <p:nvSpPr>
          <p:cNvPr id="82" name="CuadroTexto 81">
            <a:extLst>
              <a:ext uri="{FF2B5EF4-FFF2-40B4-BE49-F238E27FC236}">
                <a16:creationId xmlns:a16="http://schemas.microsoft.com/office/drawing/2014/main" id="{C6EA847D-D109-4C51-9A9D-45FA4764C256}"/>
              </a:ext>
            </a:extLst>
          </p:cNvPr>
          <p:cNvSpPr txBox="1"/>
          <p:nvPr/>
        </p:nvSpPr>
        <p:spPr>
          <a:xfrm>
            <a:off x="10462128" y="2529641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b="1" dirty="0"/>
              <a:t>N</a:t>
            </a:r>
            <a:endParaRPr lang="es-ES" b="1" dirty="0"/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88502791-7631-469D-8E51-31BF0224C1E4}"/>
              </a:ext>
            </a:extLst>
          </p:cNvPr>
          <p:cNvCxnSpPr/>
          <p:nvPr/>
        </p:nvCxnSpPr>
        <p:spPr>
          <a:xfrm>
            <a:off x="8385793" y="1187234"/>
            <a:ext cx="0" cy="1012271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: angular 38">
            <a:extLst>
              <a:ext uri="{FF2B5EF4-FFF2-40B4-BE49-F238E27FC236}">
                <a16:creationId xmlns:a16="http://schemas.microsoft.com/office/drawing/2014/main" id="{432074DD-D4B6-4612-A977-54A9658607C3}"/>
              </a:ext>
            </a:extLst>
          </p:cNvPr>
          <p:cNvCxnSpPr>
            <a:cxnSpLocks/>
            <a:endCxn id="36" idx="0"/>
          </p:cNvCxnSpPr>
          <p:nvPr/>
        </p:nvCxnSpPr>
        <p:spPr>
          <a:xfrm>
            <a:off x="8395169" y="2180170"/>
            <a:ext cx="1867524" cy="728209"/>
          </a:xfrm>
          <a:prstGeom prst="bentConnector2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Imagen 24">
            <a:extLst>
              <a:ext uri="{FF2B5EF4-FFF2-40B4-BE49-F238E27FC236}">
                <a16:creationId xmlns:a16="http://schemas.microsoft.com/office/drawing/2014/main" id="{928839D3-C046-4CFF-B136-20F93345DC2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711233" y="690722"/>
            <a:ext cx="3429001" cy="1037493"/>
          </a:xfrm>
          <a:prstGeom prst="rect">
            <a:avLst/>
          </a:prstGeom>
        </p:spPr>
      </p:pic>
      <p:pic>
        <p:nvPicPr>
          <p:cNvPr id="36" name="Imagen 35">
            <a:extLst>
              <a:ext uri="{FF2B5EF4-FFF2-40B4-BE49-F238E27FC236}">
                <a16:creationId xmlns:a16="http://schemas.microsoft.com/office/drawing/2014/main" id="{8565FE6B-A8A3-4E39-873A-523982E948E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377435" y="2908379"/>
            <a:ext cx="3770515" cy="1025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22415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2044</TotalTime>
  <Words>191</Words>
  <Application>Microsoft Office PowerPoint</Application>
  <PresentationFormat>Panorámica</PresentationFormat>
  <Paragraphs>88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7" baseType="lpstr">
      <vt:lpstr>Agency FB</vt:lpstr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Leguizamon, Alejandro Ezequiel</dc:creator>
  <cp:lastModifiedBy>Leguizamon, Alejandro Ezequiel</cp:lastModifiedBy>
  <cp:revision>93</cp:revision>
  <cp:lastPrinted>2022-03-31T11:42:54Z</cp:lastPrinted>
  <dcterms:created xsi:type="dcterms:W3CDTF">2022-03-23T12:35:03Z</dcterms:created>
  <dcterms:modified xsi:type="dcterms:W3CDTF">2022-05-16T19:35:05Z</dcterms:modified>
</cp:coreProperties>
</file>