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7D8D5-9448-4C39-A4A6-AE88AFB2891E}">
          <p14:sldIdLst>
            <p14:sldId id="256"/>
            <p14:sldId id="257"/>
            <p14:sldId id="258"/>
            <p14:sldId id="259"/>
            <p14:sldId id="261"/>
            <p14:sldId id="265"/>
            <p14:sldId id="266"/>
            <p14:sldId id="267"/>
            <p14:sldId id="268"/>
            <p14:sldId id="270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EuiHyoung" initials="LE" lastIdx="3" clrIdx="0">
    <p:extLst>
      <p:ext uri="{19B8F6BF-5375-455C-9EA6-DF929625EA0E}">
        <p15:presenceInfo xmlns:p15="http://schemas.microsoft.com/office/powerpoint/2012/main" userId="34f9a6efaf25af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E1E74-C4CA-4FBB-8414-F8928DC882A7}" v="274" dt="2020-12-04T10:34:2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93FB-B927-41DA-BC0E-3A2AC3D16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9B8DE-1649-4E82-8411-972864BAF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373AC-30E0-4829-A2CA-1B734131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D4194-2BD7-40E3-8D24-AF21C6E8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F7A50-A680-406D-BDC7-9AF35B39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0EDC-F452-4CFB-954A-4D306030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2EB25-CD48-425E-BE7B-C64735D5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EB762-F2B7-411B-8DB3-EC51E7FF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CD743-BA6A-48CD-AD51-173DB263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C199A-9A0D-4C4F-A212-5C4C625D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C6840-6141-4209-8E04-C1365EDC3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95281-332B-46BD-8628-0D16D8CA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3EE53-F410-46BB-BFA3-FA5F0F46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AD95E-BADA-443D-A5E0-1CC1398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69EC8-0B23-4FBB-A46B-22EFC6BC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2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CBF6-C8AB-4F60-A626-7F282335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AF61A-6356-4734-8F41-E06A424F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8E369-2A8C-4B8F-A7F6-E30DA75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1D9AF-0882-4B4A-BF83-2A0B5D9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CC06B-FBFB-466D-BAAD-ABA6B925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4F991-CDB2-499C-92C2-C93987A4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D7924-D336-4E5D-8F24-FE06530C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96F29-59D6-4EB0-BCD3-813B3711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252F3-02B2-446B-9769-F8B2F1BE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61A71-09A8-48A8-9B9A-A1732CF4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2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3D2B-42F6-4B25-AA0D-D6D28CDA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E5EA7-2643-4322-99A0-0668D73FC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7C6F7-F686-4795-8CCE-028AC07BC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84DF8-A388-4575-98AE-38A2B62C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E4DFA-3A9B-4B06-AD24-67551139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801A7-8983-4D0E-B908-382A5014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E60CB-0214-4FE2-B492-1FD60064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0E385-DE9E-49DE-ADF1-F0F634B8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60BAC-4FFA-4BE9-BF02-E70F1EA2E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42492-F202-4DC7-9E33-801902268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2BBF3F-3826-497A-AF92-28801D44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D8567-BA63-4499-ADB2-DF1AC31F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827A54-6489-4CAF-83C7-28620A4A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CB00D-983C-48D5-A79F-4935B45C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A2EF8-1874-460F-8F18-DB725274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C3E9D1-050D-4326-8FC3-FA6EE42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0F4F3-E7F4-4103-927D-3680D30F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A29B45-4954-4961-B7F0-BDBBB1BF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7370F9-DFA4-4A1C-8D13-963ED000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B053E-B95A-4ED3-88AA-A9CF162E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B0DAE-76D6-4859-9775-F675C353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3A06-95E1-41F7-8C1F-B57D1D88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CF528-8162-4CDD-BD0D-994BDDFB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6C554-6D66-40B2-9092-D3D2923C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78DF2-FB7D-44B5-9A60-1ECB3793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B5093-A825-40DB-BC02-77290DE0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0127F-DDF6-452B-9170-44EF9225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1AB6-CD41-4060-8606-0C638D4B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281631-E73B-487F-AA37-E81784024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FCAA5-9142-48B2-B024-C6B7A82B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FC4B9-E8E1-4E4B-B7C4-13EB8D4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D2729-72E7-460B-B83C-B69A41EC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ADE71-6547-4D1B-9775-8A718B69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0C1B57-AF09-4E14-AB39-70DEE6FF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29331-31C8-407E-946C-6AAA3C2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298B-6253-4B4D-9CE5-56D588EC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DC3D-D580-478C-9AE0-6E08D5CA0C6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9B9AB-228B-4E3D-984D-8EBAAADB3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CD624-7F43-4642-9F99-663A45D91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100C-FBEF-401E-A89A-EC6CDAA8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h60245/AI-" TargetMode="External"/><Relationship Id="rId2" Type="http://schemas.openxmlformats.org/officeDocument/2006/relationships/hyperlink" Target="https://wikidocs.net/4424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docs.net/442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e9t/nsmc/master/ratings_train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C9D5-6799-4B7B-A2C2-DA1AAFB8C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30" y="1122363"/>
            <a:ext cx="9815208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‘</a:t>
            </a:r>
            <a:r>
              <a:rPr lang="ko-KR" altLang="en-US" dirty="0">
                <a:solidFill>
                  <a:schemeClr val="accent2"/>
                </a:solidFill>
              </a:rPr>
              <a:t>네이버 영화 리뷰 감정 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ko-KR" altLang="en-US" dirty="0">
                <a:solidFill>
                  <a:schemeClr val="accent2"/>
                </a:solidFill>
              </a:rPr>
              <a:t>분류</a:t>
            </a:r>
            <a:r>
              <a:rPr lang="en-US" altLang="ko-KR" dirty="0">
                <a:solidFill>
                  <a:schemeClr val="accent2"/>
                </a:solidFill>
              </a:rPr>
              <a:t>’</a:t>
            </a:r>
            <a:r>
              <a:rPr lang="ko-KR" altLang="en-US" dirty="0">
                <a:solidFill>
                  <a:schemeClr val="accent2"/>
                </a:solidFill>
              </a:rPr>
              <a:t> 분석 및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121A7-1FBC-4245-888E-86C56E6B2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이의형</a:t>
            </a:r>
          </a:p>
        </p:txBody>
      </p:sp>
    </p:spTree>
    <p:extLst>
      <p:ext uri="{BB962C8B-B14F-4D97-AF65-F5344CB8AC3E}">
        <p14:creationId xmlns:p14="http://schemas.microsoft.com/office/powerpoint/2010/main" val="6132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1C7CF-FF7C-4C5C-B203-6E2698BB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실제 작동 여부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6CA74A-2D8F-4688-852F-AA1FEA28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31" t="21963" r="12938"/>
          <a:stretch/>
        </p:blipFill>
        <p:spPr>
          <a:xfrm>
            <a:off x="838200" y="1526981"/>
            <a:ext cx="8148801" cy="49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A287-8F42-4085-BD65-CDFA79C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개선점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B0FF5-FF6E-4AD9-8A60-87E14995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정확도가 </a:t>
            </a:r>
            <a:r>
              <a:rPr lang="en-US" altLang="ko-KR" dirty="0">
                <a:solidFill>
                  <a:schemeClr val="bg1"/>
                </a:solidFill>
              </a:rPr>
              <a:t>85.52%</a:t>
            </a:r>
            <a:r>
              <a:rPr lang="ko-KR" altLang="en-US" dirty="0">
                <a:solidFill>
                  <a:schemeClr val="bg1"/>
                </a:solidFill>
              </a:rPr>
              <a:t>로 실생활에서 사용할 수 있는 최소 </a:t>
            </a:r>
            <a:r>
              <a:rPr lang="en-US" altLang="ko-KR" dirty="0">
                <a:solidFill>
                  <a:schemeClr val="bg1"/>
                </a:solidFill>
              </a:rPr>
              <a:t>95%</a:t>
            </a:r>
            <a:r>
              <a:rPr lang="ko-KR" altLang="en-US" dirty="0">
                <a:solidFill>
                  <a:schemeClr val="bg1"/>
                </a:solidFill>
              </a:rPr>
              <a:t>에 만족하지 못하여 사용하기에는 문제가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기존 코드의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과정에는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표제어 추출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어간 추출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핫 인코딩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위 </a:t>
            </a:r>
            <a:r>
              <a:rPr lang="en-US" altLang="ko-KR" dirty="0">
                <a:solidFill>
                  <a:schemeClr val="bg1"/>
                </a:solidFill>
              </a:rPr>
              <a:t>2 </a:t>
            </a:r>
            <a:r>
              <a:rPr lang="ko-KR" altLang="en-US" dirty="0">
                <a:solidFill>
                  <a:schemeClr val="bg1"/>
                </a:solidFill>
              </a:rPr>
              <a:t>과정이 없이 나와 이 과정을 추가하여 정확도를 올릴 필요가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0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005B3-D004-472A-BF1C-BA2C3B13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참고 문서 및 분석코드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45FD6-5E0A-46EE-ABE8-59F4D96B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코드 출처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https://wikidocs.net/44249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분석 코드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https://github.com/leh60245/AI-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30C9C-822B-4FA6-BBF1-5134DE9D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D7680-4BA9-4D11-ACD9-8D2B1BC8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주제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네이버 영화 리뷰 분류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코드 분석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개선점</a:t>
            </a:r>
          </a:p>
        </p:txBody>
      </p:sp>
    </p:spTree>
    <p:extLst>
      <p:ext uri="{BB962C8B-B14F-4D97-AF65-F5344CB8AC3E}">
        <p14:creationId xmlns:p14="http://schemas.microsoft.com/office/powerpoint/2010/main" val="39605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4E5260-3F97-4260-AC58-00AF2BC6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5A8EF-41E8-416E-AB72-E625789D7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주제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네이버 영화 리뷰 감성 분류하기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</a:rPr>
              <a:t>Naver</a:t>
            </a:r>
            <a:r>
              <a:rPr lang="en-US" altLang="ko-KR" sz="2000" dirty="0">
                <a:solidFill>
                  <a:schemeClr val="bg1"/>
                </a:solidFill>
              </a:rPr>
              <a:t> Movie Review Sentiment Analysis)(</a:t>
            </a:r>
            <a:r>
              <a:rPr lang="ko-KR" altLang="en-US" sz="2000" dirty="0">
                <a:solidFill>
                  <a:schemeClr val="bg1"/>
                </a:solidFill>
              </a:rPr>
              <a:t>출처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https://wikidocs.net/44249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AC7BD5-0CAA-474F-B19D-D69D144FE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" r="1549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A287-8F42-4085-BD65-CDFA79C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코드 분석</a:t>
            </a:r>
            <a:r>
              <a:rPr lang="en-US" altLang="ko-KR" sz="2400" dirty="0">
                <a:solidFill>
                  <a:schemeClr val="accent2"/>
                </a:solidFill>
              </a:rPr>
              <a:t>_</a:t>
            </a:r>
            <a:r>
              <a:rPr lang="ko-KR" altLang="en-US" sz="2400" dirty="0">
                <a:solidFill>
                  <a:schemeClr val="accent2"/>
                </a:solidFill>
              </a:rPr>
              <a:t>사전 작업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D923D-A351-4A21-B65D-0D6B454E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필요한 도구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Pandas, </a:t>
            </a:r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r>
              <a:rPr lang="en-US" altLang="ko-KR" dirty="0">
                <a:solidFill>
                  <a:schemeClr val="bg1"/>
                </a:solidFill>
              </a:rPr>
              <a:t>, matplotlib, </a:t>
            </a:r>
            <a:r>
              <a:rPr lang="en-US" altLang="ko-KR" dirty="0" err="1">
                <a:solidFill>
                  <a:schemeClr val="bg1"/>
                </a:solidFill>
              </a:rPr>
              <a:t>konlpy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사용하는 데이터 주소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hlinkClick r:id="rId2"/>
              </a:rPr>
              <a:t>https://raw.githubusercontent.com/e9t/nsmc/master/ratings_train.txt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데이터 다운로드</a:t>
            </a:r>
            <a:endParaRPr lang="en-US" altLang="ko-K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urllib.request.urlretrieve</a:t>
            </a:r>
            <a:r>
              <a:rPr lang="en-US" altLang="ko-KR" dirty="0">
                <a:solidFill>
                  <a:schemeClr val="bg1"/>
                </a:solidFill>
              </a:rPr>
              <a:t>("https://raw.githubusercontent.com/e9t/</a:t>
            </a:r>
            <a:r>
              <a:rPr lang="en-US" altLang="ko-KR" dirty="0" err="1">
                <a:solidFill>
                  <a:schemeClr val="bg1"/>
                </a:solidFill>
              </a:rPr>
              <a:t>nsmc</a:t>
            </a:r>
            <a:r>
              <a:rPr lang="en-US" altLang="ko-KR" dirty="0">
                <a:solidFill>
                  <a:schemeClr val="bg1"/>
                </a:solidFill>
              </a:rPr>
              <a:t>/master/ratings_train.txt", filename="ratings_train.txt")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urllib.request.urlretrieve</a:t>
            </a:r>
            <a:r>
              <a:rPr lang="en-US" altLang="ko-KR" dirty="0">
                <a:solidFill>
                  <a:schemeClr val="bg1"/>
                </a:solidFill>
              </a:rPr>
              <a:t>("https://raw.githubusercontent.com/e9t/</a:t>
            </a:r>
            <a:r>
              <a:rPr lang="en-US" altLang="ko-KR" dirty="0" err="1">
                <a:solidFill>
                  <a:schemeClr val="bg1"/>
                </a:solidFill>
              </a:rPr>
              <a:t>nsmc</a:t>
            </a:r>
            <a:r>
              <a:rPr lang="en-US" altLang="ko-KR" dirty="0">
                <a:solidFill>
                  <a:schemeClr val="bg1"/>
                </a:solidFill>
              </a:rPr>
              <a:t>/master/ratings_test.txt", filename="ratings_test.txt")</a:t>
            </a:r>
          </a:p>
          <a:p>
            <a:pPr marL="457200" lvl="1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데이터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train_data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pd.read_table</a:t>
            </a:r>
            <a:r>
              <a:rPr lang="en-US" altLang="ko-KR" dirty="0">
                <a:solidFill>
                  <a:schemeClr val="bg1"/>
                </a:solidFill>
              </a:rPr>
              <a:t>('ratings_train.txt')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test_data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pd.read_table</a:t>
            </a:r>
            <a:r>
              <a:rPr lang="en-US" altLang="ko-KR" dirty="0">
                <a:solidFill>
                  <a:schemeClr val="bg1"/>
                </a:solidFill>
              </a:rPr>
              <a:t>('ratings_test.txt')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5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A287-8F42-4085-BD65-CDFA79C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코드 분석</a:t>
            </a:r>
            <a:r>
              <a:rPr lang="en-US" altLang="ko-KR" sz="2400" dirty="0">
                <a:solidFill>
                  <a:schemeClr val="accent2"/>
                </a:solidFill>
              </a:rPr>
              <a:t>_</a:t>
            </a:r>
            <a:r>
              <a:rPr lang="ko-KR" altLang="en-US" sz="2400" dirty="0">
                <a:solidFill>
                  <a:schemeClr val="accent2"/>
                </a:solidFill>
              </a:rPr>
              <a:t>사전</a:t>
            </a:r>
            <a:r>
              <a:rPr lang="en-US" altLang="ko-KR" sz="2400" dirty="0">
                <a:solidFill>
                  <a:schemeClr val="accent2"/>
                </a:solidFill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2"/>
                </a:solidFill>
              </a:rPr>
              <a:t>전처리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D923D-A351-4A21-B65D-0D6B454E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중복값</a:t>
            </a:r>
            <a:r>
              <a:rPr lang="en-US" altLang="ko-KR" dirty="0">
                <a:solidFill>
                  <a:schemeClr val="bg1"/>
                </a:solidFill>
              </a:rPr>
              <a:t>, Null</a:t>
            </a:r>
            <a:r>
              <a:rPr lang="ko-KR" altLang="en-US" dirty="0">
                <a:solidFill>
                  <a:schemeClr val="bg1"/>
                </a:solidFill>
              </a:rPr>
              <a:t>값 제거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반복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구두점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특수문자 제거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토큰화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불용어</a:t>
            </a:r>
            <a:r>
              <a:rPr lang="ko-KR" altLang="en-US" dirty="0">
                <a:solidFill>
                  <a:schemeClr val="bg1"/>
                </a:solidFill>
              </a:rPr>
              <a:t> 제거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형태소 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정수 인코딩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불필요한 단어 제거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빈 샘플 제거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패딩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정제된 데이터를 </a:t>
            </a:r>
            <a:r>
              <a:rPr lang="en-US" altLang="ko-KR" dirty="0">
                <a:solidFill>
                  <a:schemeClr val="bg1"/>
                </a:solidFill>
              </a:rPr>
              <a:t>LSTM</a:t>
            </a:r>
            <a:r>
              <a:rPr lang="ko-KR" altLang="en-US" dirty="0">
                <a:solidFill>
                  <a:schemeClr val="bg1"/>
                </a:solidFill>
              </a:rPr>
              <a:t>으로 학습</a:t>
            </a:r>
          </a:p>
        </p:txBody>
      </p:sp>
    </p:spTree>
    <p:extLst>
      <p:ext uri="{BB962C8B-B14F-4D97-AF65-F5344CB8AC3E}">
        <p14:creationId xmlns:p14="http://schemas.microsoft.com/office/powerpoint/2010/main" val="225125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A287-8F42-4085-BD65-CDFA79C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코드 분석</a:t>
            </a:r>
            <a:r>
              <a:rPr lang="en-US" altLang="ko-KR" sz="2400" dirty="0">
                <a:solidFill>
                  <a:schemeClr val="accent2"/>
                </a:solidFill>
              </a:rPr>
              <a:t>_</a:t>
            </a:r>
            <a:r>
              <a:rPr lang="ko-KR" altLang="en-US" sz="2400" dirty="0">
                <a:solidFill>
                  <a:schemeClr val="accent2"/>
                </a:solidFill>
              </a:rPr>
              <a:t>사전</a:t>
            </a:r>
            <a:r>
              <a:rPr lang="en-US" altLang="ko-KR" sz="2400" dirty="0">
                <a:solidFill>
                  <a:schemeClr val="accent2"/>
                </a:solidFill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2"/>
                </a:solidFill>
              </a:rPr>
              <a:t>전처리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3F3E0C-D755-4368-9E7F-C6C6242D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7403"/>
            <a:ext cx="2835442" cy="3721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후 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23222E-652B-4A87-82D8-1C862A231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0" t="50000" b="30671"/>
          <a:stretch/>
        </p:blipFill>
        <p:spPr>
          <a:xfrm>
            <a:off x="4138863" y="1947612"/>
            <a:ext cx="7214937" cy="196109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D68B4A2-14C4-43E2-ABCB-057665BDDEB2}"/>
              </a:ext>
            </a:extLst>
          </p:cNvPr>
          <p:cNvSpPr txBox="1">
            <a:spLocks/>
          </p:cNvSpPr>
          <p:nvPr/>
        </p:nvSpPr>
        <p:spPr>
          <a:xfrm>
            <a:off x="1495926" y="1985825"/>
            <a:ext cx="2177716" cy="372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bg1"/>
                </a:solidFill>
              </a:rPr>
              <a:t>기존 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F26E5E-1063-4987-A401-9D138C1F0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32" t="50000" r="3816" b="19532"/>
          <a:stretch/>
        </p:blipFill>
        <p:spPr>
          <a:xfrm>
            <a:off x="4122825" y="4403391"/>
            <a:ext cx="4395535" cy="20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2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A287-8F42-4085-BD65-CDFA79C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코드 분석</a:t>
            </a:r>
            <a:r>
              <a:rPr lang="en-US" altLang="ko-KR" sz="2800" dirty="0">
                <a:solidFill>
                  <a:schemeClr val="accent2"/>
                </a:solidFill>
              </a:rPr>
              <a:t>_LSTM </a:t>
            </a:r>
            <a:r>
              <a:rPr lang="ko-KR" altLang="en-US" sz="2800" dirty="0">
                <a:solidFill>
                  <a:schemeClr val="accent2"/>
                </a:solidFill>
              </a:rPr>
              <a:t>학습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D923D-A351-4A21-B65D-0D6B454E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필요한 도구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sz="1800" dirty="0">
                <a:solidFill>
                  <a:schemeClr val="bg1"/>
                </a:solidFill>
              </a:rPr>
              <a:t>from </a:t>
            </a:r>
            <a:r>
              <a:rPr lang="en-US" altLang="ko-KR" sz="1800" dirty="0" err="1">
                <a:solidFill>
                  <a:schemeClr val="bg1"/>
                </a:solidFill>
              </a:rPr>
              <a:t>tensorflow.keras.layers</a:t>
            </a:r>
            <a:r>
              <a:rPr lang="en-US" altLang="ko-KR" sz="1800" dirty="0">
                <a:solidFill>
                  <a:schemeClr val="bg1"/>
                </a:solidFill>
              </a:rPr>
              <a:t> import Embedding, Dense, LSTM</a:t>
            </a:r>
          </a:p>
          <a:p>
            <a:pPr lvl="1"/>
            <a:r>
              <a:rPr lang="en-US" altLang="ko-KR" sz="1800" dirty="0">
                <a:solidFill>
                  <a:schemeClr val="bg1"/>
                </a:solidFill>
              </a:rPr>
              <a:t>from </a:t>
            </a:r>
            <a:r>
              <a:rPr lang="en-US" altLang="ko-KR" sz="1800" dirty="0" err="1">
                <a:solidFill>
                  <a:schemeClr val="bg1"/>
                </a:solidFill>
              </a:rPr>
              <a:t>tensorflow.keras.models</a:t>
            </a:r>
            <a:r>
              <a:rPr lang="en-US" altLang="ko-KR" sz="1800" dirty="0">
                <a:solidFill>
                  <a:schemeClr val="bg1"/>
                </a:solidFill>
              </a:rPr>
              <a:t> import Sequential</a:t>
            </a:r>
          </a:p>
          <a:p>
            <a:pPr lvl="1"/>
            <a:r>
              <a:rPr lang="en-US" altLang="ko-KR" sz="1800" dirty="0">
                <a:solidFill>
                  <a:schemeClr val="bg1"/>
                </a:solidFill>
              </a:rPr>
              <a:t>from </a:t>
            </a:r>
            <a:r>
              <a:rPr lang="en-US" altLang="ko-KR" sz="1800" dirty="0" err="1">
                <a:solidFill>
                  <a:schemeClr val="bg1"/>
                </a:solidFill>
              </a:rPr>
              <a:t>tensorflow.keras.models</a:t>
            </a:r>
            <a:r>
              <a:rPr lang="en-US" altLang="ko-KR" sz="1800" dirty="0">
                <a:solidFill>
                  <a:schemeClr val="bg1"/>
                </a:solidFill>
              </a:rPr>
              <a:t> import </a:t>
            </a:r>
            <a:r>
              <a:rPr lang="en-US" altLang="ko-KR" sz="1800" dirty="0" err="1">
                <a:solidFill>
                  <a:schemeClr val="bg1"/>
                </a:solidFill>
              </a:rPr>
              <a:t>load_model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en-US" altLang="ko-KR" sz="1800" dirty="0">
                <a:solidFill>
                  <a:schemeClr val="bg1"/>
                </a:solidFill>
              </a:rPr>
              <a:t>from </a:t>
            </a:r>
            <a:r>
              <a:rPr lang="en-US" altLang="ko-KR" sz="1800" dirty="0" err="1">
                <a:solidFill>
                  <a:schemeClr val="bg1"/>
                </a:solidFill>
              </a:rPr>
              <a:t>tensorflow.keras.callbacks</a:t>
            </a:r>
            <a:r>
              <a:rPr lang="en-US" altLang="ko-KR" sz="1800" dirty="0">
                <a:solidFill>
                  <a:schemeClr val="bg1"/>
                </a:solidFill>
              </a:rPr>
              <a:t> import </a:t>
            </a:r>
            <a:r>
              <a:rPr lang="en-US" altLang="ko-KR" sz="1800" dirty="0" err="1">
                <a:solidFill>
                  <a:schemeClr val="bg1"/>
                </a:solidFill>
              </a:rPr>
              <a:t>EarlyStopping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ModelCheckpoint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2200" dirty="0">
                <a:solidFill>
                  <a:schemeClr val="bg1"/>
                </a:solidFill>
              </a:rPr>
              <a:t>기본 세팅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lvl="1"/>
            <a:r>
              <a:rPr lang="ko-KR" altLang="en-US" sz="1800" dirty="0" err="1">
                <a:solidFill>
                  <a:schemeClr val="bg1"/>
                </a:solidFill>
              </a:rPr>
              <a:t>임베딩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</a:rPr>
              <a:t>백터</a:t>
            </a:r>
            <a:r>
              <a:rPr lang="ko-KR" altLang="en-US" sz="1800" dirty="0">
                <a:solidFill>
                  <a:schemeClr val="bg1"/>
                </a:solidFill>
              </a:rPr>
              <a:t> 차원은 </a:t>
            </a:r>
            <a:r>
              <a:rPr lang="en-US" altLang="ko-KR" sz="1800" dirty="0">
                <a:solidFill>
                  <a:schemeClr val="bg1"/>
                </a:solidFill>
              </a:rPr>
              <a:t>100		</a:t>
            </a:r>
            <a:r>
              <a:rPr lang="ko-KR" altLang="en-US" sz="1800" dirty="0">
                <a:solidFill>
                  <a:schemeClr val="bg1"/>
                </a:solidFill>
              </a:rPr>
              <a:t>검증 데이터 손실이 </a:t>
            </a:r>
            <a:r>
              <a:rPr lang="en-US" altLang="ko-KR" sz="1800" dirty="0">
                <a:solidFill>
                  <a:schemeClr val="bg1"/>
                </a:solidFill>
              </a:rPr>
              <a:t>4</a:t>
            </a:r>
            <a:r>
              <a:rPr lang="ko-KR" altLang="en-US" sz="1800" dirty="0">
                <a:solidFill>
                  <a:schemeClr val="bg1"/>
                </a:solidFill>
              </a:rPr>
              <a:t>회 </a:t>
            </a:r>
            <a:r>
              <a:rPr lang="ko-KR" altLang="en-US" sz="1800" dirty="0" err="1">
                <a:solidFill>
                  <a:schemeClr val="bg1"/>
                </a:solidFill>
              </a:rPr>
              <a:t>증가시</a:t>
            </a:r>
            <a:r>
              <a:rPr lang="ko-KR" altLang="en-US" sz="1800" dirty="0">
                <a:solidFill>
                  <a:schemeClr val="bg1"/>
                </a:solidFill>
              </a:rPr>
              <a:t> 학습 조기 종료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en-US" altLang="ko-KR" sz="1800" dirty="0" err="1">
                <a:solidFill>
                  <a:schemeClr val="bg1"/>
                </a:solidFill>
              </a:rPr>
              <a:t>ModelCheckpoint</a:t>
            </a:r>
            <a:r>
              <a:rPr lang="ko-KR" altLang="en-US" sz="1800" dirty="0">
                <a:solidFill>
                  <a:schemeClr val="bg1"/>
                </a:solidFill>
              </a:rPr>
              <a:t>를 이용해 검증 데이터의 정확도가 이전 보다 좋아질 경우에만 모델 저장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ko-KR" altLang="en-US" sz="1800" dirty="0" err="1">
                <a:solidFill>
                  <a:schemeClr val="bg1"/>
                </a:solidFill>
              </a:rPr>
              <a:t>에포크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15</a:t>
            </a:r>
            <a:r>
              <a:rPr lang="ko-KR" altLang="en-US" sz="1800" dirty="0">
                <a:solidFill>
                  <a:schemeClr val="bg1"/>
                </a:solidFill>
              </a:rPr>
              <a:t>회 수행</a:t>
            </a:r>
            <a:r>
              <a:rPr lang="en-US" altLang="ko-KR" sz="1800" dirty="0">
                <a:solidFill>
                  <a:schemeClr val="bg1"/>
                </a:solidFill>
              </a:rPr>
              <a:t>			</a:t>
            </a:r>
            <a:r>
              <a:rPr lang="ko-KR" altLang="en-US" sz="1800" dirty="0">
                <a:solidFill>
                  <a:schemeClr val="bg1"/>
                </a:solidFill>
              </a:rPr>
              <a:t>훈련 데이터 중 </a:t>
            </a:r>
            <a:r>
              <a:rPr lang="en-US" altLang="ko-KR" sz="1800" dirty="0">
                <a:solidFill>
                  <a:schemeClr val="bg1"/>
                </a:solidFill>
              </a:rPr>
              <a:t>20%</a:t>
            </a:r>
            <a:r>
              <a:rPr lang="ko-KR" altLang="en-US" sz="1800" dirty="0">
                <a:solidFill>
                  <a:schemeClr val="bg1"/>
                </a:solidFill>
              </a:rPr>
              <a:t>를 검증 데이터로 사용</a:t>
            </a:r>
          </a:p>
        </p:txBody>
      </p:sp>
    </p:spTree>
    <p:extLst>
      <p:ext uri="{BB962C8B-B14F-4D97-AF65-F5344CB8AC3E}">
        <p14:creationId xmlns:p14="http://schemas.microsoft.com/office/powerpoint/2010/main" val="42919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A287-8F42-4085-BD65-CDFA79C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코드 분석</a:t>
            </a:r>
            <a:r>
              <a:rPr lang="en-US" altLang="ko-KR" sz="2800" dirty="0">
                <a:solidFill>
                  <a:schemeClr val="accent2"/>
                </a:solidFill>
              </a:rPr>
              <a:t>_LSTM </a:t>
            </a:r>
            <a:r>
              <a:rPr lang="ko-KR" altLang="en-US" sz="2800" dirty="0">
                <a:solidFill>
                  <a:schemeClr val="accent2"/>
                </a:solidFill>
              </a:rPr>
              <a:t>학습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E09E5D-22A7-4967-95C4-9AD0E5B52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82" t="29936" r="16820" b="6654"/>
          <a:stretch/>
        </p:blipFill>
        <p:spPr>
          <a:xfrm>
            <a:off x="465221" y="1430672"/>
            <a:ext cx="7956884" cy="421102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5DA4C97-EDEF-426C-BE10-EC4C6AB712D2}"/>
              </a:ext>
            </a:extLst>
          </p:cNvPr>
          <p:cNvSpPr txBox="1">
            <a:spLocks/>
          </p:cNvSpPr>
          <p:nvPr/>
        </p:nvSpPr>
        <p:spPr>
          <a:xfrm>
            <a:off x="8638673" y="1776217"/>
            <a:ext cx="3088106" cy="117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에포크가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회에서 조기 종료하였다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3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A287-8F42-4085-BD65-CDFA79C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코드 분석</a:t>
            </a:r>
            <a:r>
              <a:rPr lang="en-US" altLang="ko-KR" sz="2800" dirty="0">
                <a:solidFill>
                  <a:schemeClr val="accent2"/>
                </a:solidFill>
              </a:rPr>
              <a:t>_LSTM </a:t>
            </a:r>
            <a:r>
              <a:rPr lang="ko-KR" altLang="en-US" sz="2800" dirty="0">
                <a:solidFill>
                  <a:schemeClr val="accent2"/>
                </a:solidFill>
              </a:rPr>
              <a:t>학습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5DA4C97-EDEF-426C-BE10-EC4C6AB712D2}"/>
              </a:ext>
            </a:extLst>
          </p:cNvPr>
          <p:cNvSpPr txBox="1">
            <a:spLocks/>
          </p:cNvSpPr>
          <p:nvPr/>
        </p:nvSpPr>
        <p:spPr>
          <a:xfrm>
            <a:off x="521367" y="4936512"/>
            <a:ext cx="6665496" cy="117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bg1"/>
                </a:solidFill>
              </a:rPr>
              <a:t>정확도가 </a:t>
            </a:r>
            <a:r>
              <a:rPr lang="en-US" altLang="ko-KR" dirty="0">
                <a:solidFill>
                  <a:schemeClr val="bg1"/>
                </a:solidFill>
              </a:rPr>
              <a:t>85.52%</a:t>
            </a:r>
            <a:r>
              <a:rPr lang="ko-KR" altLang="en-US" dirty="0">
                <a:solidFill>
                  <a:schemeClr val="bg1"/>
                </a:solidFill>
              </a:rPr>
              <a:t>가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2DD3CA-D17E-4D5B-BAF5-96E80215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16" t="70151" r="34677" b="15104"/>
          <a:stretch/>
        </p:blipFill>
        <p:spPr>
          <a:xfrm>
            <a:off x="521367" y="2496668"/>
            <a:ext cx="11422543" cy="18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4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434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‘네이버 영화 리뷰 감정  분류’ 분석 및 개선</vt:lpstr>
      <vt:lpstr>목록</vt:lpstr>
      <vt:lpstr>프로젝트 주제</vt:lpstr>
      <vt:lpstr>코드 분석_사전 작업</vt:lpstr>
      <vt:lpstr>코드 분석_사전 데이터 전처리</vt:lpstr>
      <vt:lpstr>코드 분석_사전 데이터 전처리</vt:lpstr>
      <vt:lpstr>코드 분석_LSTM 학습</vt:lpstr>
      <vt:lpstr>코드 분석_LSTM 학습</vt:lpstr>
      <vt:lpstr>코드 분석_LSTM 학습</vt:lpstr>
      <vt:lpstr>실제 작동 여부</vt:lpstr>
      <vt:lpstr>개선점</vt:lpstr>
      <vt:lpstr>참고 문서 및 분석코드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‘네이버 영화 리뷰 감정  분류’ 분석 및 개선</dc:title>
  <dc:creator>Lee EuiHyoung</dc:creator>
  <cp:lastModifiedBy>Lee EuiHyoung</cp:lastModifiedBy>
  <cp:revision>2</cp:revision>
  <dcterms:created xsi:type="dcterms:W3CDTF">2020-12-04T09:47:49Z</dcterms:created>
  <dcterms:modified xsi:type="dcterms:W3CDTF">2020-12-04T10:38:08Z</dcterms:modified>
</cp:coreProperties>
</file>