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20"/>
  </p:notesMasterIdLst>
  <p:sldIdLst>
    <p:sldId id="269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72" r:id="rId17"/>
    <p:sldId id="273" r:id="rId18"/>
    <p:sldId id="274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0195AF-05B3-4F1E-A54B-D33362D2E630}" type="datetimeFigureOut">
              <a:rPr lang="en-US" smtClean="0"/>
              <a:t>30/1/2023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2A9314-332F-4D06-B01C-76076630F45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5617C-00FC-41F5-BBE2-C08614AE687D}" type="datetime12">
              <a:rPr lang="en-US" smtClean="0"/>
              <a:t>8:40 AM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Trung úy Nguyễn Mạnh Long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0F118-F103-40DD-8DEF-0FCB50FE03E7}" type="datetime12">
              <a:rPr lang="en-US" smtClean="0"/>
              <a:t>8:40 AM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Trung úy Nguyễn Mạnh Long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D5BF1-8E4D-4E6D-B8DE-5944558CBDBA}" type="datetime12">
              <a:rPr lang="en-US" smtClean="0"/>
              <a:t>8:40 AM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Trung úy Nguyễn Mạnh Long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2E1F1-BBD7-48AF-AA9C-AC8CC2C4B789}" type="datetime12">
              <a:rPr lang="en-US" smtClean="0"/>
              <a:t>8:40 AM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Trung úy Nguyễn Mạnh Long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62B03-52D4-4AF3-9977-6256BA052D0C}" type="datetime12">
              <a:rPr lang="en-US" smtClean="0"/>
              <a:t>8:40 AM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Trung úy Nguyễn Mạnh Long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5E39E-B9A1-4405-A297-0B86E874F719}" type="datetime12">
              <a:rPr lang="en-US" smtClean="0"/>
              <a:t>8:40 AM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Trung úy Nguyễn Mạnh Long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29E81-91B3-45EE-99B5-8B37E878E826}" type="datetime12">
              <a:rPr lang="en-US" smtClean="0"/>
              <a:t>8:40 AM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Trung úy Nguyễn Mạnh Long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86017-5FD3-48D6-8703-982BD6963E30}" type="datetime12">
              <a:rPr lang="en-US" smtClean="0"/>
              <a:t>8:40 AM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Trung úy Nguyễn Mạnh Long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A6E7-3B82-4409-AD23-F9AC3F949BAC}" type="datetime12">
              <a:rPr lang="en-US" smtClean="0"/>
              <a:t>8:40 AM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Trung úy Nguyễn Mạnh Long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9D7D3-03FE-403D-AEDF-7151F80AB367}" type="datetime12">
              <a:rPr lang="en-US" smtClean="0"/>
              <a:t>8:40 AM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Trung úy Nguyễn Mạnh Long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1B7E0-4626-475A-B3D8-CC7059FDB938}" type="datetime12">
              <a:rPr lang="en-US" smtClean="0"/>
              <a:t>8:40 AM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Trung úy Nguyễn Mạnh Long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41DEB-84C1-49FD-B122-88DCE2C27631}" type="datetime12">
              <a:rPr lang="en-US" smtClean="0"/>
              <a:t>8:40 AM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Trung úy Nguyễn Mạnh Long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SÓNG</a:t>
            </a:r>
            <a:r>
              <a:rPr lang="en-US" dirty="0"/>
              <a:t> </a:t>
            </a:r>
            <a:r>
              <a:rPr lang="en-US" dirty="0" err="1"/>
              <a:t>NGẮN</a:t>
            </a:r>
            <a:r>
              <a:rPr lang="en-US" dirty="0"/>
              <a:t> </a:t>
            </a:r>
            <a:r>
              <a:rPr lang="en-US" dirty="0" err="1"/>
              <a:t>VRS</a:t>
            </a:r>
            <a:r>
              <a:rPr lang="en-US" dirty="0"/>
              <a:t>-642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kỹ</a:t>
            </a:r>
            <a:r>
              <a:rPr lang="en-US" dirty="0"/>
              <a:t> </a:t>
            </a:r>
            <a:r>
              <a:rPr lang="en-US" dirty="0" err="1"/>
              <a:t>chiến</a:t>
            </a:r>
            <a:r>
              <a:rPr lang="en-US" dirty="0"/>
              <a:t> </a:t>
            </a:r>
            <a:r>
              <a:rPr lang="en-US" dirty="0" err="1"/>
              <a:t>thuật</a:t>
            </a:r>
            <a:endParaRPr lang="en-US" dirty="0"/>
          </a:p>
          <a:p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thác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endParaRPr lang="en-US" dirty="0"/>
          </a:p>
          <a:p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dưỡng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DF52B-3F01-4426-9593-765063124555}" type="datetime12">
              <a:rPr lang="en-US" smtClean="0"/>
              <a:t>8:40 AM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228600"/>
            <a:ext cx="5562600" cy="62819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Trung úy Nguyễn Mạnh Long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DCC7E-C81A-446F-9AE7-C9BA0B820856}" type="datetime12">
              <a:rPr lang="en-US" smtClean="0"/>
              <a:t>8:40 AM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Các</a:t>
            </a:r>
            <a:r>
              <a:rPr lang="en-US" b="1" dirty="0"/>
              <a:t> </a:t>
            </a:r>
            <a:r>
              <a:rPr lang="en-US" b="1" dirty="0" err="1"/>
              <a:t>đầu</a:t>
            </a:r>
            <a:r>
              <a:rPr lang="en-US" b="1" dirty="0"/>
              <a:t> </a:t>
            </a:r>
            <a:r>
              <a:rPr lang="en-US" b="1" dirty="0" err="1"/>
              <a:t>cắm</a:t>
            </a:r>
            <a:r>
              <a:rPr lang="en-US" b="1" dirty="0"/>
              <a:t> </a:t>
            </a:r>
            <a:r>
              <a:rPr lang="en-US" b="1" dirty="0" err="1"/>
              <a:t>phần</a:t>
            </a:r>
            <a:r>
              <a:rPr lang="en-US" b="1" dirty="0"/>
              <a:t> </a:t>
            </a:r>
            <a:r>
              <a:rPr lang="en-US" b="1" dirty="0" err="1"/>
              <a:t>máy</a:t>
            </a:r>
            <a:r>
              <a:rPr lang="en-US" b="1" dirty="0"/>
              <a:t> (</a:t>
            </a:r>
            <a:r>
              <a:rPr lang="en-US" b="1" dirty="0" err="1"/>
              <a:t>bên</a:t>
            </a:r>
            <a:r>
              <a:rPr lang="en-US" b="1" dirty="0"/>
              <a:t> </a:t>
            </a:r>
            <a:r>
              <a:rPr lang="en-US" b="1" dirty="0" err="1"/>
              <a:t>dưới</a:t>
            </a:r>
            <a:r>
              <a:rPr lang="en-US" b="1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ANT: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tín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suất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lọc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hưởng</a:t>
            </a:r>
            <a:r>
              <a:rPr lang="en-US" dirty="0"/>
              <a:t> </a:t>
            </a:r>
            <a:r>
              <a:rPr lang="en-US" dirty="0" err="1"/>
              <a:t>ăng</a:t>
            </a:r>
            <a:r>
              <a:rPr lang="en-US" dirty="0"/>
              <a:t> ten (AT-642)</a:t>
            </a:r>
            <a:endParaRPr lang="en-US" b="1" dirty="0"/>
          </a:p>
          <a:p>
            <a:r>
              <a:rPr lang="en-US" dirty="0" err="1"/>
              <a:t>ATU</a:t>
            </a:r>
            <a:r>
              <a:rPr lang="en-US" dirty="0"/>
              <a:t> CONTROL: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cáp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khiển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VRS642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khối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   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hưởng</a:t>
            </a:r>
            <a:r>
              <a:rPr lang="en-US" dirty="0"/>
              <a:t> </a:t>
            </a:r>
            <a:r>
              <a:rPr lang="en-US" dirty="0" err="1"/>
              <a:t>ăng</a:t>
            </a:r>
            <a:r>
              <a:rPr lang="en-US" dirty="0"/>
              <a:t> ten (</a:t>
            </a:r>
            <a:r>
              <a:rPr lang="en-US" dirty="0" err="1"/>
              <a:t>ATU</a:t>
            </a:r>
            <a:r>
              <a:rPr lang="en-US" dirty="0"/>
              <a:t>) (</a:t>
            </a:r>
            <a:r>
              <a:rPr lang="en-US" dirty="0" err="1"/>
              <a:t>giắc</a:t>
            </a:r>
            <a:r>
              <a:rPr lang="en-US" dirty="0"/>
              <a:t> 4 </a:t>
            </a:r>
            <a:r>
              <a:rPr lang="en-US" dirty="0" err="1"/>
              <a:t>chân</a:t>
            </a:r>
            <a:r>
              <a:rPr lang="en-US" dirty="0"/>
              <a:t>)</a:t>
            </a:r>
            <a:endParaRPr lang="en-US" b="1" dirty="0"/>
          </a:p>
          <a:p>
            <a:r>
              <a:rPr lang="en-US" dirty="0"/>
              <a:t>SWITCH </a:t>
            </a:r>
            <a:r>
              <a:rPr lang="en-US" dirty="0" err="1"/>
              <a:t>CTR</a:t>
            </a:r>
            <a:r>
              <a:rPr lang="en-US" dirty="0"/>
              <a:t>: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nguồn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tín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khiển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(SWITCH </a:t>
            </a:r>
            <a:r>
              <a:rPr lang="en-US" dirty="0" err="1"/>
              <a:t>CTR</a:t>
            </a:r>
            <a:r>
              <a:rPr lang="en-US" dirty="0"/>
              <a:t>)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khối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suất</a:t>
            </a:r>
            <a:r>
              <a:rPr lang="en-US" dirty="0"/>
              <a:t> (SWITCH </a:t>
            </a:r>
            <a:r>
              <a:rPr lang="en-US" dirty="0" err="1"/>
              <a:t>CTR</a:t>
            </a:r>
            <a:r>
              <a:rPr lang="en-US" dirty="0"/>
              <a:t>)</a:t>
            </a:r>
            <a:endParaRPr lang="en-US" b="1" dirty="0"/>
          </a:p>
          <a:p>
            <a:r>
              <a:rPr lang="en-US" dirty="0" err="1"/>
              <a:t>RF</a:t>
            </a:r>
            <a:r>
              <a:rPr lang="en-US" dirty="0"/>
              <a:t> OUT: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đưa</a:t>
            </a:r>
            <a:r>
              <a:rPr lang="en-US" dirty="0"/>
              <a:t> </a:t>
            </a:r>
            <a:r>
              <a:rPr lang="en-US" dirty="0" err="1"/>
              <a:t>tín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 </a:t>
            </a:r>
            <a:r>
              <a:rPr lang="en-US" dirty="0" err="1"/>
              <a:t>tần</a:t>
            </a:r>
            <a:r>
              <a:rPr lang="en-US" dirty="0"/>
              <a:t> ở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IF/</a:t>
            </a:r>
            <a:r>
              <a:rPr lang="en-US" dirty="0" err="1"/>
              <a:t>RF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RF</a:t>
            </a:r>
            <a:r>
              <a:rPr lang="en-US" dirty="0"/>
              <a:t> IN</a:t>
            </a:r>
            <a:endParaRPr lang="en-US" b="1" dirty="0"/>
          </a:p>
          <a:p>
            <a:r>
              <a:rPr lang="en-US" dirty="0"/>
              <a:t>PA IN: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tín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suất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PA OUT </a:t>
            </a:r>
            <a:r>
              <a:rPr lang="en-US" dirty="0" err="1"/>
              <a:t>đưa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Trung úy Nguyễn Mạnh Long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B516D-49EB-46CB-A63D-787301FE6D98}" type="datetime12">
              <a:rPr lang="en-US" smtClean="0"/>
              <a:t>8:40 AM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b="1" dirty="0" err="1"/>
              <a:t>Các</a:t>
            </a:r>
            <a:r>
              <a:rPr lang="en-US" sz="3800" b="1" dirty="0"/>
              <a:t> </a:t>
            </a:r>
            <a:r>
              <a:rPr lang="en-US" sz="3800" b="1" dirty="0" err="1"/>
              <a:t>đầu</a:t>
            </a:r>
            <a:r>
              <a:rPr lang="en-US" sz="3800" b="1" dirty="0"/>
              <a:t> </a:t>
            </a:r>
            <a:r>
              <a:rPr lang="en-US" sz="3800" b="1" dirty="0" err="1"/>
              <a:t>cắm</a:t>
            </a:r>
            <a:r>
              <a:rPr lang="en-US" sz="3800" b="1" dirty="0"/>
              <a:t> </a:t>
            </a:r>
            <a:r>
              <a:rPr lang="en-US" sz="3800" b="1" dirty="0" err="1"/>
              <a:t>phần</a:t>
            </a:r>
            <a:r>
              <a:rPr lang="en-US" sz="3800" b="1" dirty="0"/>
              <a:t> </a:t>
            </a:r>
            <a:r>
              <a:rPr lang="en-US" sz="3800" b="1" dirty="0" err="1"/>
              <a:t>công</a:t>
            </a:r>
            <a:r>
              <a:rPr lang="en-US" sz="3800" b="1" dirty="0"/>
              <a:t> </a:t>
            </a:r>
            <a:r>
              <a:rPr lang="en-US" sz="3800" b="1" dirty="0" err="1"/>
              <a:t>suất</a:t>
            </a:r>
            <a:r>
              <a:rPr lang="en-US" sz="3800" b="1" dirty="0"/>
              <a:t> (</a:t>
            </a:r>
            <a:r>
              <a:rPr lang="en-US" sz="3800" b="1" dirty="0" err="1"/>
              <a:t>bên</a:t>
            </a:r>
            <a:r>
              <a:rPr lang="en-US" sz="3800" b="1" dirty="0"/>
              <a:t> </a:t>
            </a:r>
            <a:r>
              <a:rPr lang="en-US" sz="3800" b="1" dirty="0" err="1"/>
              <a:t>trên</a:t>
            </a:r>
            <a:r>
              <a:rPr lang="en-US" sz="3800" b="1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FAN: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nguồn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6 </a:t>
            </a:r>
            <a:r>
              <a:rPr lang="en-US" dirty="0" err="1"/>
              <a:t>quạt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mát</a:t>
            </a:r>
            <a:r>
              <a:rPr lang="en-US" dirty="0"/>
              <a:t> </a:t>
            </a:r>
            <a:r>
              <a:rPr lang="en-US" dirty="0" err="1"/>
              <a:t>máy</a:t>
            </a:r>
            <a:endParaRPr lang="en-US" b="1" dirty="0"/>
          </a:p>
          <a:p>
            <a:r>
              <a:rPr lang="en-US" dirty="0"/>
              <a:t>SWITCH </a:t>
            </a:r>
            <a:r>
              <a:rPr lang="en-US" dirty="0" err="1"/>
              <a:t>CTR</a:t>
            </a:r>
            <a:r>
              <a:rPr lang="en-US" dirty="0"/>
              <a:t>: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nguồn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tín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khiển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(SWITCH </a:t>
            </a:r>
            <a:r>
              <a:rPr lang="en-US" dirty="0" err="1"/>
              <a:t>CTR</a:t>
            </a:r>
            <a:r>
              <a:rPr lang="en-US" dirty="0"/>
              <a:t>)</a:t>
            </a:r>
            <a:endParaRPr lang="en-US" b="1" dirty="0"/>
          </a:p>
          <a:p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khối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suất</a:t>
            </a:r>
            <a:r>
              <a:rPr lang="en-US" dirty="0"/>
              <a:t> (SWITCH </a:t>
            </a:r>
            <a:r>
              <a:rPr lang="en-US" dirty="0" err="1"/>
              <a:t>CTR</a:t>
            </a:r>
            <a:r>
              <a:rPr lang="en-US" dirty="0"/>
              <a:t>)</a:t>
            </a:r>
            <a:endParaRPr lang="en-US" b="1" dirty="0"/>
          </a:p>
          <a:p>
            <a:r>
              <a:rPr lang="en-US" dirty="0" err="1"/>
              <a:t>RF</a:t>
            </a:r>
            <a:r>
              <a:rPr lang="en-US" dirty="0"/>
              <a:t> IN: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tín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suất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RF</a:t>
            </a:r>
            <a:r>
              <a:rPr lang="en-US" dirty="0"/>
              <a:t> OUT </a:t>
            </a:r>
            <a:r>
              <a:rPr lang="en-US" dirty="0" err="1"/>
              <a:t>đưa</a:t>
            </a:r>
            <a:r>
              <a:rPr lang="en-US" dirty="0"/>
              <a:t> </a:t>
            </a:r>
            <a:r>
              <a:rPr lang="en-US" dirty="0" err="1"/>
              <a:t>tới</a:t>
            </a:r>
            <a:endParaRPr lang="en-US" b="1" dirty="0"/>
          </a:p>
          <a:p>
            <a:r>
              <a:rPr lang="en-US" dirty="0"/>
              <a:t>PA OUT: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đưa</a:t>
            </a:r>
            <a:r>
              <a:rPr lang="en-US" dirty="0"/>
              <a:t> </a:t>
            </a:r>
            <a:r>
              <a:rPr lang="en-US" dirty="0" err="1"/>
              <a:t>tín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suất</a:t>
            </a:r>
            <a:r>
              <a:rPr lang="en-US" dirty="0"/>
              <a:t> </a:t>
            </a:r>
            <a:r>
              <a:rPr lang="en-US" dirty="0" err="1"/>
              <a:t>150W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khối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suất</a:t>
            </a:r>
            <a:r>
              <a:rPr lang="en-US" dirty="0"/>
              <a:t> sang </a:t>
            </a:r>
            <a:r>
              <a:rPr lang="en-US" dirty="0" err="1"/>
              <a:t>đầu</a:t>
            </a:r>
            <a:r>
              <a:rPr lang="en-US" dirty="0"/>
              <a:t> PA IN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đưa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lọc</a:t>
            </a:r>
            <a:r>
              <a:rPr lang="en-US" dirty="0"/>
              <a:t>.</a:t>
            </a:r>
            <a:endParaRPr lang="en-US" b="1" dirty="0"/>
          </a:p>
          <a:p>
            <a:r>
              <a:rPr lang="en-US" dirty="0"/>
              <a:t>FUSE: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chì</a:t>
            </a:r>
            <a:r>
              <a:rPr lang="en-US" dirty="0"/>
              <a:t> </a:t>
            </a: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vệ</a:t>
            </a:r>
            <a:endParaRPr lang="en-US" b="1" dirty="0"/>
          </a:p>
          <a:p>
            <a:r>
              <a:rPr lang="en-US" dirty="0"/>
              <a:t>DC </a:t>
            </a:r>
            <a:r>
              <a:rPr lang="en-US" dirty="0" err="1"/>
              <a:t>14,4V</a:t>
            </a:r>
            <a:r>
              <a:rPr lang="en-US" dirty="0"/>
              <a:t>: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nguồn</a:t>
            </a:r>
            <a:r>
              <a:rPr lang="en-US" dirty="0"/>
              <a:t>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14,4V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điện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(</a:t>
            </a:r>
            <a:r>
              <a:rPr lang="en-US" dirty="0" err="1"/>
              <a:t>giắc</a:t>
            </a:r>
            <a:r>
              <a:rPr lang="en-US" dirty="0"/>
              <a:t> 3 </a:t>
            </a:r>
            <a:r>
              <a:rPr lang="en-US" dirty="0" err="1"/>
              <a:t>chân</a:t>
            </a:r>
            <a:r>
              <a:rPr lang="en-US" dirty="0"/>
              <a:t>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Trung úy Nguyễn Mạnh Long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63E85-E164-4D5C-9DAC-ABB4031110D7}" type="datetime12">
              <a:rPr lang="en-US" smtClean="0"/>
              <a:t>8:40 AM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19400"/>
            <a:ext cx="8229600" cy="3306763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(1). </a:t>
            </a:r>
            <a:r>
              <a:rPr lang="en-US" dirty="0" err="1"/>
              <a:t>Kênh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tác</a:t>
            </a:r>
            <a:endParaRPr lang="en-US" b="1" dirty="0"/>
          </a:p>
          <a:p>
            <a:r>
              <a:rPr lang="en-US" dirty="0"/>
              <a:t>(2). </a:t>
            </a:r>
            <a:r>
              <a:rPr lang="en-US" dirty="0" err="1"/>
              <a:t>Tần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tác</a:t>
            </a:r>
            <a:endParaRPr lang="en-US" b="1" dirty="0"/>
          </a:p>
          <a:p>
            <a:r>
              <a:rPr lang="en-US" dirty="0"/>
              <a:t>(3).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thái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hưởng</a:t>
            </a:r>
            <a:r>
              <a:rPr lang="en-US" dirty="0"/>
              <a:t> (OK - </a:t>
            </a:r>
            <a:r>
              <a:rPr lang="en-US" dirty="0" err="1"/>
              <a:t>tốt</a:t>
            </a:r>
            <a:r>
              <a:rPr lang="en-US" dirty="0"/>
              <a:t>; FL - </a:t>
            </a:r>
            <a:r>
              <a:rPr lang="en-US" dirty="0" err="1"/>
              <a:t>Chưa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hưởng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hưởng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) </a:t>
            </a:r>
            <a:endParaRPr lang="en-US" b="1" dirty="0"/>
          </a:p>
          <a:p>
            <a:r>
              <a:rPr lang="en-US" dirty="0"/>
              <a:t>(4).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(USB-</a:t>
            </a:r>
            <a:r>
              <a:rPr lang="en-US" dirty="0" err="1"/>
              <a:t>LSB</a:t>
            </a:r>
            <a:r>
              <a:rPr lang="en-US" dirty="0"/>
              <a:t>-</a:t>
            </a:r>
            <a:r>
              <a:rPr lang="en-US" dirty="0" err="1"/>
              <a:t>CW</a:t>
            </a:r>
            <a:r>
              <a:rPr lang="en-US" dirty="0"/>
              <a:t>-</a:t>
            </a:r>
            <a:r>
              <a:rPr lang="en-US" dirty="0" err="1"/>
              <a:t>AUT</a:t>
            </a:r>
            <a:r>
              <a:rPr lang="en-US" dirty="0"/>
              <a:t>-B)</a:t>
            </a:r>
            <a:endParaRPr lang="en-US" b="1" dirty="0"/>
          </a:p>
          <a:p>
            <a:r>
              <a:rPr lang="en-US" dirty="0"/>
              <a:t>(5).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cảnh</a:t>
            </a:r>
            <a:r>
              <a:rPr lang="en-US" dirty="0"/>
              <a:t> </a:t>
            </a:r>
            <a:r>
              <a:rPr lang="en-US" dirty="0" err="1"/>
              <a:t>khóa</a:t>
            </a:r>
            <a:r>
              <a:rPr lang="en-US" dirty="0"/>
              <a:t> hay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khóa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tổ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tần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(</a:t>
            </a:r>
            <a:r>
              <a:rPr lang="en-US" dirty="0" err="1"/>
              <a:t>PLL</a:t>
            </a:r>
            <a:r>
              <a:rPr lang="en-US" dirty="0"/>
              <a:t>). Ở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thái</a:t>
            </a:r>
            <a:r>
              <a:rPr lang="en-US" dirty="0"/>
              <a:t> Look </a:t>
            </a:r>
            <a:r>
              <a:rPr lang="en-US" dirty="0" err="1"/>
              <a:t>đang</a:t>
            </a:r>
            <a:r>
              <a:rPr lang="en-US" dirty="0"/>
              <a:t> </a:t>
            </a:r>
            <a:r>
              <a:rPr lang="en-US" dirty="0" err="1"/>
              <a:t>khóa</a:t>
            </a:r>
            <a:r>
              <a:rPr lang="en-US" dirty="0"/>
              <a:t>,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bình</a:t>
            </a:r>
            <a:r>
              <a:rPr lang="en-US" dirty="0"/>
              <a:t> </a:t>
            </a:r>
            <a:r>
              <a:rPr lang="en-US" dirty="0" err="1"/>
              <a:t>thường</a:t>
            </a:r>
            <a:r>
              <a:rPr lang="en-US" dirty="0"/>
              <a:t>. Ở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thái</a:t>
            </a:r>
            <a:r>
              <a:rPr lang="en-US" dirty="0"/>
              <a:t> </a:t>
            </a:r>
            <a:r>
              <a:rPr lang="en-US" dirty="0" err="1"/>
              <a:t>UNLK</a:t>
            </a:r>
            <a:r>
              <a:rPr lang="en-US" dirty="0"/>
              <a:t> </a:t>
            </a:r>
            <a:r>
              <a:rPr lang="en-US" dirty="0" err="1"/>
              <a:t>mở</a:t>
            </a:r>
            <a:r>
              <a:rPr lang="en-US" dirty="0"/>
              <a:t> </a:t>
            </a:r>
            <a:r>
              <a:rPr lang="en-US" dirty="0" err="1"/>
              <a:t>khóa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sai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tần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. </a:t>
            </a:r>
            <a:endParaRPr lang="en-US" b="1" dirty="0"/>
          </a:p>
          <a:p>
            <a:r>
              <a:rPr lang="en-US" dirty="0"/>
              <a:t>(6). </a:t>
            </a:r>
            <a:r>
              <a:rPr lang="en-US" dirty="0" err="1"/>
              <a:t>Chế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suất</a:t>
            </a:r>
            <a:r>
              <a:rPr lang="en-US" dirty="0"/>
              <a:t> (H, L)</a:t>
            </a:r>
            <a:endParaRPr lang="en-US" b="1" dirty="0"/>
          </a:p>
          <a:p>
            <a:r>
              <a:rPr lang="en-US" dirty="0"/>
              <a:t>(7).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thái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(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Tx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vạch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mức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suất</a:t>
            </a:r>
            <a:r>
              <a:rPr lang="en-US" dirty="0"/>
              <a:t>; </a:t>
            </a:r>
            <a:r>
              <a:rPr lang="en-US" dirty="0" err="1"/>
              <a:t>bình</a:t>
            </a:r>
            <a:r>
              <a:rPr lang="en-US" dirty="0"/>
              <a:t> </a:t>
            </a:r>
            <a:r>
              <a:rPr lang="en-US" dirty="0" err="1"/>
              <a:t>thường</a:t>
            </a:r>
            <a:r>
              <a:rPr lang="en-US" dirty="0"/>
              <a:t> ở Blank)</a:t>
            </a:r>
            <a:endParaRPr lang="en-US" b="1" dirty="0"/>
          </a:p>
          <a:p>
            <a:r>
              <a:rPr lang="en-US" dirty="0"/>
              <a:t>(8).  </a:t>
            </a:r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: </a:t>
            </a:r>
            <a:r>
              <a:rPr lang="en-US" dirty="0" err="1"/>
              <a:t>ngày</a:t>
            </a:r>
            <a:r>
              <a:rPr lang="en-US" dirty="0"/>
              <a:t> - </a:t>
            </a:r>
            <a:r>
              <a:rPr lang="en-US" dirty="0" err="1"/>
              <a:t>tháng</a:t>
            </a:r>
            <a:r>
              <a:rPr lang="en-US" dirty="0"/>
              <a:t> - </a:t>
            </a:r>
            <a:r>
              <a:rPr lang="en-US" dirty="0" err="1"/>
              <a:t>năm</a:t>
            </a:r>
            <a:r>
              <a:rPr lang="en-US" dirty="0"/>
              <a:t>……..</a:t>
            </a:r>
            <a:r>
              <a:rPr lang="en-US" dirty="0" err="1"/>
              <a:t>giờ</a:t>
            </a:r>
            <a:r>
              <a:rPr lang="en-US" dirty="0"/>
              <a:t> - </a:t>
            </a:r>
            <a:r>
              <a:rPr lang="en-US" dirty="0" err="1"/>
              <a:t>phút</a:t>
            </a:r>
            <a:r>
              <a:rPr lang="en-US" dirty="0"/>
              <a:t> </a:t>
            </a:r>
            <a:endParaRPr lang="en-US" b="1" dirty="0"/>
          </a:p>
        </p:txBody>
      </p:sp>
      <p:grpSp>
        <p:nvGrpSpPr>
          <p:cNvPr id="23554" name="Group 2"/>
          <p:cNvGrpSpPr>
            <a:grpSpLocks/>
          </p:cNvGrpSpPr>
          <p:nvPr/>
        </p:nvGrpSpPr>
        <p:grpSpPr bwMode="auto">
          <a:xfrm>
            <a:off x="1752600" y="228600"/>
            <a:ext cx="5653087" cy="2282825"/>
            <a:chOff x="1962" y="7582"/>
            <a:chExt cx="8902" cy="3785"/>
          </a:xfrm>
        </p:grpSpPr>
        <p:sp>
          <p:nvSpPr>
            <p:cNvPr id="23555" name="Text Box 3"/>
            <p:cNvSpPr txBox="1">
              <a:spLocks noChangeArrowheads="1"/>
            </p:cNvSpPr>
            <p:nvPr/>
          </p:nvSpPr>
          <p:spPr bwMode="auto">
            <a:xfrm>
              <a:off x="3233" y="8813"/>
              <a:ext cx="6264" cy="2520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CH 22        </a:t>
              </a:r>
              <a:r>
                <a:rPr kumimoji="0" lang="en-US" sz="18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5.0000M</a:t>
              </a: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    OK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MODE:  </a:t>
              </a:r>
              <a:r>
                <a:rPr kumimoji="0" lang="en-US" sz="18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CW</a:t>
              </a: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   LOCK     H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……….. Blank ………..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26 / 6 / 11         11 : 30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556" name="Line 4"/>
            <p:cNvSpPr>
              <a:spLocks noChangeShapeType="1"/>
            </p:cNvSpPr>
            <p:nvPr/>
          </p:nvSpPr>
          <p:spPr bwMode="auto">
            <a:xfrm>
              <a:off x="2620" y="9276"/>
              <a:ext cx="156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57" name="Line 5"/>
            <p:cNvSpPr>
              <a:spLocks noChangeShapeType="1"/>
            </p:cNvSpPr>
            <p:nvPr/>
          </p:nvSpPr>
          <p:spPr bwMode="auto">
            <a:xfrm>
              <a:off x="2588" y="9855"/>
              <a:ext cx="156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58" name="Line 6"/>
            <p:cNvSpPr>
              <a:spLocks noChangeShapeType="1"/>
            </p:cNvSpPr>
            <p:nvPr/>
          </p:nvSpPr>
          <p:spPr bwMode="auto">
            <a:xfrm>
              <a:off x="2605" y="10458"/>
              <a:ext cx="156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59" name="Line 7"/>
            <p:cNvSpPr>
              <a:spLocks noChangeShapeType="1"/>
            </p:cNvSpPr>
            <p:nvPr/>
          </p:nvSpPr>
          <p:spPr bwMode="auto">
            <a:xfrm>
              <a:off x="2592" y="10895"/>
              <a:ext cx="156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60" name="Line 8"/>
            <p:cNvSpPr>
              <a:spLocks noChangeShapeType="1"/>
            </p:cNvSpPr>
            <p:nvPr/>
          </p:nvSpPr>
          <p:spPr bwMode="auto">
            <a:xfrm flipH="1">
              <a:off x="8646" y="9242"/>
              <a:ext cx="156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61" name="Line 9"/>
            <p:cNvSpPr>
              <a:spLocks noChangeShapeType="1"/>
            </p:cNvSpPr>
            <p:nvPr/>
          </p:nvSpPr>
          <p:spPr bwMode="auto">
            <a:xfrm flipH="1">
              <a:off x="8646" y="9802"/>
              <a:ext cx="156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62" name="Line 10"/>
            <p:cNvSpPr>
              <a:spLocks noChangeShapeType="1"/>
            </p:cNvSpPr>
            <p:nvPr/>
          </p:nvSpPr>
          <p:spPr bwMode="auto">
            <a:xfrm>
              <a:off x="6734" y="8281"/>
              <a:ext cx="0" cy="7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23563" name="Group 11"/>
            <p:cNvGrpSpPr>
              <a:grpSpLocks/>
            </p:cNvGrpSpPr>
            <p:nvPr/>
          </p:nvGrpSpPr>
          <p:grpSpPr bwMode="auto">
            <a:xfrm>
              <a:off x="1962" y="8884"/>
              <a:ext cx="567" cy="547"/>
              <a:chOff x="1962" y="8147"/>
              <a:chExt cx="567" cy="547"/>
            </a:xfrm>
          </p:grpSpPr>
          <p:sp>
            <p:nvSpPr>
              <p:cNvPr id="23564" name="Oval 12"/>
              <p:cNvSpPr>
                <a:spLocks noChangeArrowheads="1"/>
              </p:cNvSpPr>
              <p:nvPr/>
            </p:nvSpPr>
            <p:spPr bwMode="auto">
              <a:xfrm>
                <a:off x="2007" y="8147"/>
                <a:ext cx="522" cy="54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565" name="Text Box 13"/>
              <p:cNvSpPr txBox="1">
                <a:spLocks noChangeArrowheads="1"/>
              </p:cNvSpPr>
              <p:nvPr/>
            </p:nvSpPr>
            <p:spPr bwMode="auto">
              <a:xfrm>
                <a:off x="1962" y="8154"/>
                <a:ext cx="522" cy="5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1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cs typeface="Arial" pitchFamily="34" charset="0"/>
                  </a:rPr>
                  <a:t> </a:t>
                </a:r>
                <a:r>
                  <a:rPr kumimoji="0" lang="en-US" sz="110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cs typeface="Arial" pitchFamily="34" charset="0"/>
                  </a:rPr>
                  <a:t>1 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23566" name="Group 14"/>
            <p:cNvGrpSpPr>
              <a:grpSpLocks/>
            </p:cNvGrpSpPr>
            <p:nvPr/>
          </p:nvGrpSpPr>
          <p:grpSpPr bwMode="auto">
            <a:xfrm>
              <a:off x="1981" y="9533"/>
              <a:ext cx="567" cy="547"/>
              <a:chOff x="1962" y="8147"/>
              <a:chExt cx="567" cy="547"/>
            </a:xfrm>
          </p:grpSpPr>
          <p:sp>
            <p:nvSpPr>
              <p:cNvPr id="23567" name="Oval 15"/>
              <p:cNvSpPr>
                <a:spLocks noChangeArrowheads="1"/>
              </p:cNvSpPr>
              <p:nvPr/>
            </p:nvSpPr>
            <p:spPr bwMode="auto">
              <a:xfrm>
                <a:off x="2007" y="8147"/>
                <a:ext cx="522" cy="54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568" name="Text Box 16"/>
              <p:cNvSpPr txBox="1">
                <a:spLocks noChangeArrowheads="1"/>
              </p:cNvSpPr>
              <p:nvPr/>
            </p:nvSpPr>
            <p:spPr bwMode="auto">
              <a:xfrm>
                <a:off x="1962" y="8154"/>
                <a:ext cx="522" cy="5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1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cs typeface="Arial" pitchFamily="34" charset="0"/>
                  </a:rPr>
                  <a:t> </a:t>
                </a:r>
                <a:r>
                  <a:rPr kumimoji="0" lang="en-US" sz="110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cs typeface="Arial" pitchFamily="34" charset="0"/>
                  </a:rPr>
                  <a:t>4 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23569" name="Group 17"/>
            <p:cNvGrpSpPr>
              <a:grpSpLocks/>
            </p:cNvGrpSpPr>
            <p:nvPr/>
          </p:nvGrpSpPr>
          <p:grpSpPr bwMode="auto">
            <a:xfrm>
              <a:off x="1964" y="10162"/>
              <a:ext cx="567" cy="547"/>
              <a:chOff x="1962" y="8147"/>
              <a:chExt cx="567" cy="547"/>
            </a:xfrm>
          </p:grpSpPr>
          <p:sp>
            <p:nvSpPr>
              <p:cNvPr id="23570" name="Oval 18"/>
              <p:cNvSpPr>
                <a:spLocks noChangeArrowheads="1"/>
              </p:cNvSpPr>
              <p:nvPr/>
            </p:nvSpPr>
            <p:spPr bwMode="auto">
              <a:xfrm>
                <a:off x="2007" y="8147"/>
                <a:ext cx="522" cy="54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571" name="Text Box 19"/>
              <p:cNvSpPr txBox="1">
                <a:spLocks noChangeArrowheads="1"/>
              </p:cNvSpPr>
              <p:nvPr/>
            </p:nvSpPr>
            <p:spPr bwMode="auto">
              <a:xfrm>
                <a:off x="1962" y="8154"/>
                <a:ext cx="522" cy="5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1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cs typeface="Arial" pitchFamily="34" charset="0"/>
                  </a:rPr>
                  <a:t> </a:t>
                </a:r>
                <a:r>
                  <a:rPr kumimoji="0" lang="en-US" sz="110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cs typeface="Arial" pitchFamily="34" charset="0"/>
                  </a:rPr>
                  <a:t>7 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23572" name="Group 20"/>
            <p:cNvGrpSpPr>
              <a:grpSpLocks/>
            </p:cNvGrpSpPr>
            <p:nvPr/>
          </p:nvGrpSpPr>
          <p:grpSpPr bwMode="auto">
            <a:xfrm>
              <a:off x="6417" y="7614"/>
              <a:ext cx="567" cy="547"/>
              <a:chOff x="1962" y="8147"/>
              <a:chExt cx="567" cy="547"/>
            </a:xfrm>
          </p:grpSpPr>
          <p:sp>
            <p:nvSpPr>
              <p:cNvPr id="23573" name="Oval 21"/>
              <p:cNvSpPr>
                <a:spLocks noChangeArrowheads="1"/>
              </p:cNvSpPr>
              <p:nvPr/>
            </p:nvSpPr>
            <p:spPr bwMode="auto">
              <a:xfrm>
                <a:off x="2007" y="8147"/>
                <a:ext cx="522" cy="54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574" name="Text Box 22"/>
              <p:cNvSpPr txBox="1">
                <a:spLocks noChangeArrowheads="1"/>
              </p:cNvSpPr>
              <p:nvPr/>
            </p:nvSpPr>
            <p:spPr bwMode="auto">
              <a:xfrm>
                <a:off x="1962" y="8154"/>
                <a:ext cx="522" cy="5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1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cs typeface="Arial" pitchFamily="34" charset="0"/>
                  </a:rPr>
                  <a:t> </a:t>
                </a:r>
                <a:r>
                  <a:rPr kumimoji="0" lang="en-US" sz="110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cs typeface="Arial" pitchFamily="34" charset="0"/>
                  </a:rPr>
                  <a:t>2 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23575" name="Group 23"/>
            <p:cNvGrpSpPr>
              <a:grpSpLocks/>
            </p:cNvGrpSpPr>
            <p:nvPr/>
          </p:nvGrpSpPr>
          <p:grpSpPr bwMode="auto">
            <a:xfrm>
              <a:off x="10286" y="8937"/>
              <a:ext cx="567" cy="547"/>
              <a:chOff x="1962" y="8147"/>
              <a:chExt cx="567" cy="547"/>
            </a:xfrm>
          </p:grpSpPr>
          <p:sp>
            <p:nvSpPr>
              <p:cNvPr id="23576" name="Oval 24"/>
              <p:cNvSpPr>
                <a:spLocks noChangeArrowheads="1"/>
              </p:cNvSpPr>
              <p:nvPr/>
            </p:nvSpPr>
            <p:spPr bwMode="auto">
              <a:xfrm>
                <a:off x="2007" y="8147"/>
                <a:ext cx="522" cy="54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577" name="Text Box 25"/>
              <p:cNvSpPr txBox="1">
                <a:spLocks noChangeArrowheads="1"/>
              </p:cNvSpPr>
              <p:nvPr/>
            </p:nvSpPr>
            <p:spPr bwMode="auto">
              <a:xfrm>
                <a:off x="1962" y="8154"/>
                <a:ext cx="522" cy="5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1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cs typeface="Arial" pitchFamily="34" charset="0"/>
                  </a:rPr>
                  <a:t> </a:t>
                </a:r>
                <a:r>
                  <a:rPr kumimoji="0" lang="en-US" sz="110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cs typeface="Arial" pitchFamily="34" charset="0"/>
                  </a:rPr>
                  <a:t>3 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23578" name="Group 26"/>
            <p:cNvGrpSpPr>
              <a:grpSpLocks/>
            </p:cNvGrpSpPr>
            <p:nvPr/>
          </p:nvGrpSpPr>
          <p:grpSpPr bwMode="auto">
            <a:xfrm>
              <a:off x="10297" y="9561"/>
              <a:ext cx="567" cy="547"/>
              <a:chOff x="1962" y="8147"/>
              <a:chExt cx="567" cy="547"/>
            </a:xfrm>
          </p:grpSpPr>
          <p:sp>
            <p:nvSpPr>
              <p:cNvPr id="23579" name="Oval 27"/>
              <p:cNvSpPr>
                <a:spLocks noChangeArrowheads="1"/>
              </p:cNvSpPr>
              <p:nvPr/>
            </p:nvSpPr>
            <p:spPr bwMode="auto">
              <a:xfrm>
                <a:off x="2007" y="8147"/>
                <a:ext cx="522" cy="54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580" name="Text Box 28"/>
              <p:cNvSpPr txBox="1">
                <a:spLocks noChangeArrowheads="1"/>
              </p:cNvSpPr>
              <p:nvPr/>
            </p:nvSpPr>
            <p:spPr bwMode="auto">
              <a:xfrm>
                <a:off x="1962" y="8154"/>
                <a:ext cx="522" cy="5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1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cs typeface="Arial" pitchFamily="34" charset="0"/>
                  </a:rPr>
                  <a:t> </a:t>
                </a:r>
                <a:r>
                  <a:rPr kumimoji="0" lang="en-US" sz="110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cs typeface="Arial" pitchFamily="34" charset="0"/>
                  </a:rPr>
                  <a:t>6 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23581" name="Group 29"/>
            <p:cNvGrpSpPr>
              <a:grpSpLocks/>
            </p:cNvGrpSpPr>
            <p:nvPr/>
          </p:nvGrpSpPr>
          <p:grpSpPr bwMode="auto">
            <a:xfrm>
              <a:off x="1985" y="10820"/>
              <a:ext cx="567" cy="547"/>
              <a:chOff x="1962" y="8147"/>
              <a:chExt cx="567" cy="547"/>
            </a:xfrm>
          </p:grpSpPr>
          <p:sp>
            <p:nvSpPr>
              <p:cNvPr id="23582" name="Oval 30"/>
              <p:cNvSpPr>
                <a:spLocks noChangeArrowheads="1"/>
              </p:cNvSpPr>
              <p:nvPr/>
            </p:nvSpPr>
            <p:spPr bwMode="auto">
              <a:xfrm>
                <a:off x="2007" y="8147"/>
                <a:ext cx="522" cy="54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583" name="Text Box 31"/>
              <p:cNvSpPr txBox="1">
                <a:spLocks noChangeArrowheads="1"/>
              </p:cNvSpPr>
              <p:nvPr/>
            </p:nvSpPr>
            <p:spPr bwMode="auto">
              <a:xfrm>
                <a:off x="1962" y="8154"/>
                <a:ext cx="522" cy="5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1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cs typeface="Arial" pitchFamily="34" charset="0"/>
                  </a:rPr>
                  <a:t> </a:t>
                </a:r>
                <a:r>
                  <a:rPr kumimoji="0" lang="en-US" sz="110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cs typeface="Arial" pitchFamily="34" charset="0"/>
                  </a:rPr>
                  <a:t>8 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23584" name="Line 32"/>
            <p:cNvSpPr>
              <a:spLocks noChangeShapeType="1"/>
            </p:cNvSpPr>
            <p:nvPr/>
          </p:nvSpPr>
          <p:spPr bwMode="auto">
            <a:xfrm>
              <a:off x="7517" y="8283"/>
              <a:ext cx="0" cy="12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23585" name="Group 33"/>
            <p:cNvGrpSpPr>
              <a:grpSpLocks/>
            </p:cNvGrpSpPr>
            <p:nvPr/>
          </p:nvGrpSpPr>
          <p:grpSpPr bwMode="auto">
            <a:xfrm>
              <a:off x="7194" y="7582"/>
              <a:ext cx="567" cy="547"/>
              <a:chOff x="1962" y="8147"/>
              <a:chExt cx="567" cy="547"/>
            </a:xfrm>
          </p:grpSpPr>
          <p:sp>
            <p:nvSpPr>
              <p:cNvPr id="23586" name="Oval 34"/>
              <p:cNvSpPr>
                <a:spLocks noChangeArrowheads="1"/>
              </p:cNvSpPr>
              <p:nvPr/>
            </p:nvSpPr>
            <p:spPr bwMode="auto">
              <a:xfrm>
                <a:off x="2007" y="8147"/>
                <a:ext cx="522" cy="54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587" name="Text Box 35"/>
              <p:cNvSpPr txBox="1">
                <a:spLocks noChangeArrowheads="1"/>
              </p:cNvSpPr>
              <p:nvPr/>
            </p:nvSpPr>
            <p:spPr bwMode="auto">
              <a:xfrm>
                <a:off x="1962" y="8154"/>
                <a:ext cx="522" cy="5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1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cs typeface="Arial" pitchFamily="34" charset="0"/>
                  </a:rPr>
                  <a:t> </a:t>
                </a:r>
                <a:r>
                  <a:rPr kumimoji="0" lang="en-US" sz="110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cs typeface="Arial" pitchFamily="34" charset="0"/>
                  </a:rPr>
                  <a:t>5 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sp>
        <p:nvSpPr>
          <p:cNvPr id="37" name="Footer Placeholder 3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Trung úy Nguyễn Mạnh Long</a:t>
            </a:r>
          </a:p>
        </p:txBody>
      </p:sp>
      <p:sp>
        <p:nvSpPr>
          <p:cNvPr id="38" name="Date Placeholder 3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25774-0791-4E11-B5C7-FE80A8C9200D}" type="datetime12">
              <a:rPr lang="en-US" smtClean="0"/>
              <a:t>8:40 AM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Bảo</a:t>
            </a:r>
            <a:r>
              <a:rPr lang="en-US" b="1" dirty="0"/>
              <a:t> </a:t>
            </a:r>
            <a:r>
              <a:rPr lang="en-US" b="1" dirty="0" err="1"/>
              <a:t>quản</a:t>
            </a:r>
            <a:r>
              <a:rPr lang="en-US" b="1" dirty="0"/>
              <a:t>, </a:t>
            </a:r>
            <a:r>
              <a:rPr lang="en-US" b="1" dirty="0" err="1"/>
              <a:t>bảo</a:t>
            </a:r>
            <a:r>
              <a:rPr lang="en-US" b="1" dirty="0"/>
              <a:t> </a:t>
            </a:r>
            <a:r>
              <a:rPr lang="en-US" b="1" dirty="0" err="1"/>
              <a:t>dưỡng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 err="1"/>
              <a:t>Bảo</a:t>
            </a:r>
            <a:r>
              <a:rPr lang="en-US" b="1" dirty="0"/>
              <a:t> </a:t>
            </a:r>
            <a:r>
              <a:rPr lang="en-US" b="1" dirty="0" err="1"/>
              <a:t>quản</a:t>
            </a:r>
            <a:endParaRPr lang="en-US" b="1" i="1" dirty="0"/>
          </a:p>
          <a:p>
            <a:r>
              <a:rPr lang="en-US" b="1" dirty="0"/>
              <a:t>-</a:t>
            </a:r>
            <a:r>
              <a:rPr lang="en-US" dirty="0"/>
              <a:t> 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dài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kho</a:t>
            </a:r>
            <a:r>
              <a:rPr lang="en-US" dirty="0"/>
              <a:t>.</a:t>
            </a:r>
            <a:endParaRPr lang="en-US" b="1" dirty="0"/>
          </a:p>
          <a:p>
            <a:r>
              <a:rPr lang="en-US" b="1" dirty="0"/>
              <a:t>-</a:t>
            </a:r>
            <a:r>
              <a:rPr lang="en-US" dirty="0"/>
              <a:t>  </a:t>
            </a:r>
            <a:r>
              <a:rPr lang="en-US" dirty="0" err="1"/>
              <a:t>Môi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khô</a:t>
            </a:r>
            <a:r>
              <a:rPr lang="en-US" dirty="0"/>
              <a:t> </a:t>
            </a:r>
            <a:r>
              <a:rPr lang="en-US" dirty="0" err="1"/>
              <a:t>ráo</a:t>
            </a:r>
            <a:r>
              <a:rPr lang="en-US" dirty="0"/>
              <a:t>, </a:t>
            </a:r>
            <a:r>
              <a:rPr lang="en-US" dirty="0" err="1"/>
              <a:t>thoáng</a:t>
            </a:r>
            <a:r>
              <a:rPr lang="en-US" dirty="0"/>
              <a:t> </a:t>
            </a:r>
            <a:r>
              <a:rPr lang="en-US" dirty="0" err="1"/>
              <a:t>mát</a:t>
            </a:r>
            <a:r>
              <a:rPr lang="en-US" dirty="0"/>
              <a:t>.</a:t>
            </a:r>
            <a:endParaRPr lang="en-US" b="1" dirty="0"/>
          </a:p>
          <a:p>
            <a:r>
              <a:rPr lang="en-US" b="1" dirty="0" err="1"/>
              <a:t>Bảo</a:t>
            </a:r>
            <a:r>
              <a:rPr lang="en-US" b="1" dirty="0"/>
              <a:t> </a:t>
            </a:r>
            <a:r>
              <a:rPr lang="en-US" b="1" dirty="0" err="1"/>
              <a:t>dưỡng</a:t>
            </a:r>
            <a:endParaRPr lang="en-US" b="1" dirty="0"/>
          </a:p>
          <a:p>
            <a:r>
              <a:rPr lang="en-US" b="1" dirty="0"/>
              <a:t>-</a:t>
            </a:r>
            <a:r>
              <a:rPr lang="en-US" dirty="0"/>
              <a:t> 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dưỡng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cuối</a:t>
            </a:r>
            <a:r>
              <a:rPr lang="en-US" dirty="0"/>
              <a:t> </a:t>
            </a:r>
            <a:r>
              <a:rPr lang="en-US" dirty="0" err="1"/>
              <a:t>tuần</a:t>
            </a:r>
            <a:r>
              <a:rPr lang="en-US" dirty="0"/>
              <a:t> do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kỹ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sơ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.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20 </a:t>
            </a:r>
            <a:r>
              <a:rPr lang="en-US" dirty="0" err="1"/>
              <a:t>phút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30 </a:t>
            </a:r>
            <a:r>
              <a:rPr lang="en-US" dirty="0" err="1"/>
              <a:t>phút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ngày</a:t>
            </a:r>
            <a:r>
              <a:rPr lang="en-US" dirty="0"/>
              <a:t> </a:t>
            </a:r>
            <a:r>
              <a:rPr lang="en-US" dirty="0" err="1"/>
              <a:t>cuối</a:t>
            </a:r>
            <a:r>
              <a:rPr lang="en-US" dirty="0"/>
              <a:t> </a:t>
            </a:r>
            <a:r>
              <a:rPr lang="en-US" dirty="0" err="1"/>
              <a:t>tuần</a:t>
            </a:r>
            <a:endParaRPr lang="en-US" b="1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2E1F1-BBD7-48AF-AA9C-AC8CC2C4B789}" type="datetime12">
              <a:rPr lang="en-US" smtClean="0"/>
              <a:t>8:40 AM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Trung úy Nguyễn Mạnh Long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err="1"/>
              <a:t>Vệ</a:t>
            </a:r>
            <a:r>
              <a:rPr lang="en-US" b="1" i="1" dirty="0"/>
              <a:t> </a:t>
            </a:r>
            <a:r>
              <a:rPr lang="en-US" b="1" i="1" dirty="0" err="1"/>
              <a:t>sinh</a:t>
            </a:r>
            <a:r>
              <a:rPr lang="en-US" b="1" i="1" dirty="0"/>
              <a:t> </a:t>
            </a:r>
            <a:r>
              <a:rPr lang="en-US" b="1" i="1" dirty="0" err="1"/>
              <a:t>bên</a:t>
            </a:r>
            <a:r>
              <a:rPr lang="en-US" b="1" i="1" dirty="0"/>
              <a:t> </a:t>
            </a:r>
            <a:r>
              <a:rPr lang="en-US" b="1" i="1" dirty="0" err="1"/>
              <a:t>ngoài</a:t>
            </a:r>
            <a:r>
              <a:rPr lang="en-US" b="1" i="1" dirty="0"/>
              <a:t> </a:t>
            </a:r>
            <a:r>
              <a:rPr lang="en-US" b="1" i="1" dirty="0" err="1"/>
              <a:t>máy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Trước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vệ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phảỉ</a:t>
            </a:r>
            <a:r>
              <a:rPr lang="en-US" dirty="0"/>
              <a:t> </a:t>
            </a:r>
            <a:r>
              <a:rPr lang="en-US" dirty="0" err="1"/>
              <a:t>tắt</a:t>
            </a:r>
            <a:r>
              <a:rPr lang="en-US" dirty="0"/>
              <a:t> </a:t>
            </a:r>
            <a:r>
              <a:rPr lang="en-US" dirty="0" err="1"/>
              <a:t>nguồn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.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khăn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 </a:t>
            </a:r>
            <a:r>
              <a:rPr lang="en-US" dirty="0" err="1"/>
              <a:t>lau</a:t>
            </a:r>
            <a:r>
              <a:rPr lang="en-US" dirty="0"/>
              <a:t> </a:t>
            </a:r>
            <a:r>
              <a:rPr lang="en-US" dirty="0" err="1"/>
              <a:t>sạch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bề</a:t>
            </a:r>
            <a:r>
              <a:rPr lang="en-US" dirty="0"/>
              <a:t> </a:t>
            </a:r>
            <a:r>
              <a:rPr lang="en-US" dirty="0" err="1"/>
              <a:t>mặt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,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vòi</a:t>
            </a:r>
            <a:r>
              <a:rPr lang="en-US" dirty="0"/>
              <a:t> </a:t>
            </a:r>
            <a:r>
              <a:rPr lang="en-US" dirty="0" err="1"/>
              <a:t>phun</a:t>
            </a:r>
            <a:r>
              <a:rPr lang="en-US" dirty="0"/>
              <a:t> </a:t>
            </a:r>
            <a:r>
              <a:rPr lang="en-US" dirty="0" err="1"/>
              <a:t>khí</a:t>
            </a:r>
            <a:r>
              <a:rPr lang="en-US" dirty="0"/>
              <a:t> </a:t>
            </a:r>
            <a:r>
              <a:rPr lang="en-US" dirty="0" err="1"/>
              <a:t>nén</a:t>
            </a:r>
            <a:r>
              <a:rPr lang="en-US" dirty="0"/>
              <a:t> </a:t>
            </a:r>
            <a:r>
              <a:rPr lang="en-US" dirty="0" err="1"/>
              <a:t>thổi</a:t>
            </a:r>
            <a:r>
              <a:rPr lang="en-US" dirty="0"/>
              <a:t> </a:t>
            </a:r>
            <a:r>
              <a:rPr lang="en-US" dirty="0" err="1"/>
              <a:t>sạch</a:t>
            </a:r>
            <a:r>
              <a:rPr lang="en-US" dirty="0"/>
              <a:t> </a:t>
            </a:r>
            <a:r>
              <a:rPr lang="en-US" dirty="0" err="1"/>
              <a:t>bụi</a:t>
            </a:r>
            <a:r>
              <a:rPr lang="en-US" dirty="0"/>
              <a:t> ở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trụ</a:t>
            </a:r>
            <a:r>
              <a:rPr lang="en-US" dirty="0"/>
              <a:t> </a:t>
            </a:r>
            <a:r>
              <a:rPr lang="en-US" dirty="0" err="1"/>
              <a:t>ăng</a:t>
            </a:r>
            <a:r>
              <a:rPr lang="en-US" dirty="0"/>
              <a:t> ten, </a:t>
            </a:r>
            <a:r>
              <a:rPr lang="en-US" dirty="0" err="1"/>
              <a:t>các</a:t>
            </a:r>
            <a:r>
              <a:rPr lang="en-US" dirty="0"/>
              <a:t> ổ </a:t>
            </a:r>
            <a:r>
              <a:rPr lang="en-US" dirty="0" err="1"/>
              <a:t>cắm</a:t>
            </a:r>
            <a:r>
              <a:rPr lang="en-US" dirty="0"/>
              <a:t> </a:t>
            </a:r>
            <a:r>
              <a:rPr lang="en-US" dirty="0" err="1"/>
              <a:t>Mic</a:t>
            </a:r>
            <a:r>
              <a:rPr lang="en-US" dirty="0"/>
              <a:t>, </a:t>
            </a:r>
            <a:r>
              <a:rPr lang="en-US" dirty="0" err="1"/>
              <a:t>các</a:t>
            </a:r>
            <a:r>
              <a:rPr lang="en-US" dirty="0"/>
              <a:t> ổ </a:t>
            </a:r>
            <a:r>
              <a:rPr lang="en-US" dirty="0" err="1"/>
              <a:t>cắm</a:t>
            </a:r>
            <a:r>
              <a:rPr lang="en-US" dirty="0"/>
              <a:t> </a:t>
            </a:r>
            <a:r>
              <a:rPr lang="en-US" dirty="0" err="1"/>
              <a:t>nguồn</a:t>
            </a:r>
            <a:r>
              <a:rPr lang="en-US" dirty="0"/>
              <a:t>, v.v..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2E1F1-BBD7-48AF-AA9C-AC8CC2C4B789}" type="datetime12">
              <a:rPr lang="en-US" smtClean="0"/>
              <a:t>8:40 AM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Trung úy Nguyễn Mạnh Long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1" dirty="0" err="1"/>
              <a:t>Kiểm</a:t>
            </a:r>
            <a:r>
              <a:rPr lang="en-US" b="1" i="1" dirty="0"/>
              <a:t> </a:t>
            </a:r>
            <a:r>
              <a:rPr lang="en-US" b="1" i="1" dirty="0" err="1"/>
              <a:t>tra</a:t>
            </a:r>
            <a:r>
              <a:rPr lang="en-US" b="1" i="1" dirty="0"/>
              <a:t> </a:t>
            </a:r>
            <a:r>
              <a:rPr lang="en-US" b="1" i="1" dirty="0" err="1"/>
              <a:t>tiếp</a:t>
            </a:r>
            <a:r>
              <a:rPr lang="en-US" b="1" i="1" dirty="0"/>
              <a:t> </a:t>
            </a:r>
            <a:r>
              <a:rPr lang="en-US" b="1" i="1" dirty="0" err="1"/>
              <a:t>xúc</a:t>
            </a:r>
            <a:r>
              <a:rPr lang="en-US" b="1" i="1" dirty="0"/>
              <a:t> </a:t>
            </a:r>
            <a:r>
              <a:rPr lang="en-US" b="1" i="1" dirty="0" err="1"/>
              <a:t>của</a:t>
            </a:r>
            <a:r>
              <a:rPr lang="en-US" b="1" i="1" dirty="0"/>
              <a:t> </a:t>
            </a:r>
            <a:r>
              <a:rPr lang="en-US" b="1" i="1" dirty="0" err="1"/>
              <a:t>các</a:t>
            </a:r>
            <a:r>
              <a:rPr lang="en-US" b="1" i="1" dirty="0"/>
              <a:t> </a:t>
            </a:r>
            <a:r>
              <a:rPr lang="en-US" b="1" i="1" dirty="0" err="1"/>
              <a:t>dây</a:t>
            </a:r>
            <a:r>
              <a:rPr lang="en-US" b="1" i="1" dirty="0"/>
              <a:t> </a:t>
            </a:r>
            <a:r>
              <a:rPr lang="en-US" b="1" i="1" dirty="0" err="1"/>
              <a:t>đấu</a:t>
            </a:r>
            <a:r>
              <a:rPr lang="en-US" b="1" i="1" dirty="0"/>
              <a:t> </a:t>
            </a:r>
            <a:r>
              <a:rPr lang="en-US" b="1" i="1" dirty="0" err="1"/>
              <a:t>nối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xúc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dây</a:t>
            </a:r>
            <a:r>
              <a:rPr lang="en-US" dirty="0"/>
              <a:t> </a:t>
            </a:r>
            <a:r>
              <a:rPr lang="en-US" dirty="0" err="1"/>
              <a:t>đấu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máy</a:t>
            </a:r>
            <a:endParaRPr lang="en-US" b="1" dirty="0"/>
          </a:p>
          <a:p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xúc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dây</a:t>
            </a:r>
            <a:r>
              <a:rPr lang="en-US" dirty="0"/>
              <a:t> </a:t>
            </a:r>
            <a:r>
              <a:rPr lang="en-US" dirty="0" err="1"/>
              <a:t>cắm</a:t>
            </a:r>
            <a:r>
              <a:rPr lang="en-US" dirty="0"/>
              <a:t> </a:t>
            </a:r>
            <a:r>
              <a:rPr lang="en-US" dirty="0" err="1"/>
              <a:t>nguồn</a:t>
            </a:r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2E1F1-BBD7-48AF-AA9C-AC8CC2C4B789}" type="datetime12">
              <a:rPr lang="en-US" smtClean="0"/>
              <a:t>8:40 AM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Trung úy Nguyễn Mạnh Long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1" dirty="0" err="1"/>
              <a:t>Kiểm</a:t>
            </a:r>
            <a:r>
              <a:rPr lang="en-US" b="1" i="1" dirty="0"/>
              <a:t> </a:t>
            </a:r>
            <a:r>
              <a:rPr lang="en-US" b="1" i="1" dirty="0" err="1"/>
              <a:t>tra</a:t>
            </a:r>
            <a:r>
              <a:rPr lang="en-US" b="1" i="1" dirty="0"/>
              <a:t> </a:t>
            </a:r>
            <a:r>
              <a:rPr lang="en-US" b="1" i="1" dirty="0" err="1"/>
              <a:t>khả</a:t>
            </a:r>
            <a:r>
              <a:rPr lang="en-US" b="1" i="1" dirty="0"/>
              <a:t> </a:t>
            </a:r>
            <a:r>
              <a:rPr lang="en-US" b="1" i="1" dirty="0" err="1"/>
              <a:t>năng</a:t>
            </a:r>
            <a:r>
              <a:rPr lang="en-US" b="1" i="1" dirty="0"/>
              <a:t> </a:t>
            </a:r>
            <a:r>
              <a:rPr lang="en-US" b="1" i="1" dirty="0" err="1"/>
              <a:t>làm</a:t>
            </a:r>
            <a:r>
              <a:rPr lang="en-US" b="1" i="1" dirty="0"/>
              <a:t> </a:t>
            </a:r>
            <a:r>
              <a:rPr lang="en-US" b="1" i="1" dirty="0" err="1"/>
              <a:t>việc</a:t>
            </a:r>
            <a:r>
              <a:rPr lang="en-US" b="1" i="1" dirty="0"/>
              <a:t> </a:t>
            </a:r>
            <a:r>
              <a:rPr lang="en-US" b="1" i="1" dirty="0" err="1"/>
              <a:t>của</a:t>
            </a:r>
            <a:r>
              <a:rPr lang="en-US" b="1" i="1" dirty="0"/>
              <a:t> </a:t>
            </a:r>
            <a:r>
              <a:rPr lang="en-US" b="1" i="1" dirty="0" err="1"/>
              <a:t>máy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Đấu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dẫn</a:t>
            </a:r>
            <a:r>
              <a:rPr lang="en-US" dirty="0"/>
              <a:t> </a:t>
            </a:r>
            <a:r>
              <a:rPr lang="en-US" dirty="0" err="1"/>
              <a:t>đấu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ăng</a:t>
            </a:r>
            <a:r>
              <a:rPr lang="en-US" dirty="0"/>
              <a:t> ten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cực</a:t>
            </a:r>
            <a:endParaRPr lang="en-US" b="1" dirty="0"/>
          </a:p>
          <a:p>
            <a:r>
              <a:rPr lang="en-US" dirty="0" err="1"/>
              <a:t>Bật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tắc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nguồn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máy</a:t>
            </a:r>
            <a:endParaRPr lang="en-US" b="1" dirty="0"/>
          </a:p>
          <a:p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thu</a:t>
            </a:r>
            <a:r>
              <a:rPr lang="en-US" dirty="0"/>
              <a:t> </a:t>
            </a:r>
            <a:r>
              <a:rPr lang="en-US" dirty="0" err="1"/>
              <a:t>100m</a:t>
            </a:r>
            <a:r>
              <a:rPr lang="en-US" dirty="0"/>
              <a:t>,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chế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, </a:t>
            </a:r>
            <a:r>
              <a:rPr lang="en-US" dirty="0" err="1"/>
              <a:t>tần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giống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 ở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thu</a:t>
            </a:r>
            <a:r>
              <a:rPr lang="en-US" dirty="0"/>
              <a:t>.</a:t>
            </a:r>
            <a:endParaRPr lang="en-US" b="1" dirty="0"/>
          </a:p>
          <a:p>
            <a:r>
              <a:rPr lang="en-US" dirty="0"/>
              <a:t>Cho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tín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thu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ở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thu</a:t>
            </a:r>
            <a:r>
              <a:rPr lang="en-US" dirty="0"/>
              <a:t>.</a:t>
            </a:r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2E1F1-BBD7-48AF-AA9C-AC8CC2C4B789}" type="datetime12">
              <a:rPr lang="en-US" smtClean="0"/>
              <a:t>8:40 AM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Trung úy Nguyễn Mạnh Long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000" b="1" i="1" dirty="0" err="1"/>
              <a:t>Những</a:t>
            </a:r>
            <a:r>
              <a:rPr lang="en-US" sz="3000" b="1" i="1" dirty="0"/>
              <a:t> </a:t>
            </a:r>
            <a:r>
              <a:rPr lang="en-US" sz="3000" b="1" i="1" dirty="0" err="1"/>
              <a:t>điều</a:t>
            </a:r>
            <a:r>
              <a:rPr lang="en-US" sz="3000" b="1" i="1" dirty="0"/>
              <a:t> </a:t>
            </a:r>
            <a:r>
              <a:rPr lang="en-US" sz="3000" b="1" i="1" dirty="0" err="1"/>
              <a:t>cần</a:t>
            </a:r>
            <a:r>
              <a:rPr lang="en-US" sz="3000" b="1" i="1" dirty="0"/>
              <a:t> </a:t>
            </a:r>
            <a:r>
              <a:rPr lang="en-US" sz="3000" b="1" i="1" dirty="0" err="1"/>
              <a:t>chú</a:t>
            </a:r>
            <a:r>
              <a:rPr lang="en-US" sz="3000" b="1" i="1" dirty="0"/>
              <a:t> ý </a:t>
            </a:r>
            <a:r>
              <a:rPr lang="en-US" sz="3000" b="1" i="1" dirty="0" err="1"/>
              <a:t>khi</a:t>
            </a:r>
            <a:r>
              <a:rPr lang="en-US" sz="3000" b="1" i="1" dirty="0"/>
              <a:t> </a:t>
            </a:r>
            <a:r>
              <a:rPr lang="en-US" sz="3000" b="1" i="1" dirty="0" err="1"/>
              <a:t>bảo</a:t>
            </a:r>
            <a:r>
              <a:rPr lang="en-US" sz="3000" b="1" i="1" dirty="0"/>
              <a:t> </a:t>
            </a:r>
            <a:r>
              <a:rPr lang="en-US" sz="3000" b="1" i="1" dirty="0" err="1"/>
              <a:t>quản</a:t>
            </a:r>
            <a:r>
              <a:rPr lang="en-US" sz="3000" b="1" i="1" dirty="0"/>
              <a:t> </a:t>
            </a:r>
            <a:r>
              <a:rPr lang="en-US" sz="3000" b="1" i="1" dirty="0" err="1"/>
              <a:t>và</a:t>
            </a:r>
            <a:r>
              <a:rPr lang="en-US" sz="3000" b="1" i="1" dirty="0"/>
              <a:t> </a:t>
            </a:r>
            <a:r>
              <a:rPr lang="en-US" sz="3000" b="1" i="1" dirty="0" err="1"/>
              <a:t>bảo</a:t>
            </a:r>
            <a:r>
              <a:rPr lang="en-US" sz="3000" b="1" i="1" dirty="0"/>
              <a:t> </a:t>
            </a:r>
            <a:r>
              <a:rPr lang="en-US" sz="3000" b="1" i="1" dirty="0" err="1"/>
              <a:t>dưỡng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Chấp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đầy</a:t>
            </a:r>
            <a:r>
              <a:rPr lang="en-US" dirty="0"/>
              <a:t> </a:t>
            </a:r>
            <a:r>
              <a:rPr lang="en-US" dirty="0" err="1"/>
              <a:t>đủ</a:t>
            </a:r>
            <a:r>
              <a:rPr lang="en-US" dirty="0"/>
              <a:t>, </a:t>
            </a:r>
            <a:r>
              <a:rPr lang="en-US" dirty="0" err="1"/>
              <a:t>tỉ</a:t>
            </a:r>
            <a:r>
              <a:rPr lang="en-US" dirty="0"/>
              <a:t> </a:t>
            </a:r>
            <a:r>
              <a:rPr lang="en-US" dirty="0" err="1"/>
              <a:t>mỉ</a:t>
            </a:r>
            <a:r>
              <a:rPr lang="en-US" dirty="0"/>
              <a:t>,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hoạch</a:t>
            </a:r>
            <a:r>
              <a:rPr lang="en-US" dirty="0"/>
              <a:t> </a:t>
            </a: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dưỡng</a:t>
            </a:r>
            <a:r>
              <a:rPr lang="en-US" dirty="0"/>
              <a:t>, </a:t>
            </a:r>
            <a:r>
              <a:rPr lang="en-US" dirty="0" err="1"/>
              <a:t>đảm</a:t>
            </a:r>
            <a:r>
              <a:rPr lang="en-US" dirty="0"/>
              <a:t> </a:t>
            </a: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sạch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.</a:t>
            </a:r>
            <a:endParaRPr lang="en-US" b="1" dirty="0"/>
          </a:p>
          <a:p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chép</a:t>
            </a:r>
            <a:r>
              <a:rPr lang="en-US" dirty="0"/>
              <a:t> </a:t>
            </a:r>
            <a:r>
              <a:rPr lang="en-US" dirty="0" err="1"/>
              <a:t>đầy</a:t>
            </a:r>
            <a:r>
              <a:rPr lang="en-US" dirty="0"/>
              <a:t> </a:t>
            </a:r>
            <a:r>
              <a:rPr lang="en-US" dirty="0" err="1"/>
              <a:t>đủ</a:t>
            </a:r>
            <a:r>
              <a:rPr lang="en-US" dirty="0"/>
              <a:t>, </a:t>
            </a:r>
            <a:r>
              <a:rPr lang="en-US" dirty="0" err="1"/>
              <a:t>tỉ</a:t>
            </a:r>
            <a:r>
              <a:rPr lang="en-US" dirty="0"/>
              <a:t> </a:t>
            </a:r>
            <a:r>
              <a:rPr lang="en-US" dirty="0" err="1"/>
              <a:t>mỉ</a:t>
            </a:r>
            <a:r>
              <a:rPr lang="en-US" dirty="0"/>
              <a:t>,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dưỡng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sổ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lịch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.</a:t>
            </a:r>
            <a:endParaRPr lang="en-US" b="1" dirty="0"/>
          </a:p>
          <a:p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bình</a:t>
            </a:r>
            <a:r>
              <a:rPr lang="en-US" dirty="0"/>
              <a:t> </a:t>
            </a:r>
            <a:r>
              <a:rPr lang="en-US" dirty="0" err="1"/>
              <a:t>thường</a:t>
            </a:r>
            <a:r>
              <a:rPr lang="en-US" dirty="0"/>
              <a:t>,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ý </a:t>
            </a:r>
            <a:r>
              <a:rPr lang="en-US" dirty="0" err="1"/>
              <a:t>tháo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sửa</a:t>
            </a:r>
            <a:r>
              <a:rPr lang="en-US" dirty="0"/>
              <a:t> </a:t>
            </a:r>
            <a:r>
              <a:rPr lang="en-US" dirty="0" err="1"/>
              <a:t>chữa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cáo</a:t>
            </a:r>
            <a:r>
              <a:rPr lang="en-US" dirty="0"/>
              <a:t> </a:t>
            </a:r>
            <a:r>
              <a:rPr lang="en-US" dirty="0" err="1"/>
              <a:t>ngay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thẩm</a:t>
            </a:r>
            <a:r>
              <a:rPr lang="en-US" dirty="0"/>
              <a:t> </a:t>
            </a:r>
            <a:r>
              <a:rPr lang="en-US" dirty="0" err="1"/>
              <a:t>quyền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quyết</a:t>
            </a:r>
            <a:r>
              <a:rPr lang="en-US" dirty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2E1F1-BBD7-48AF-AA9C-AC8CC2C4B789}" type="datetime12">
              <a:rPr lang="en-US" smtClean="0"/>
              <a:t>8:40 AM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Trung úy Nguyễn Mạnh Long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Giới</a:t>
            </a:r>
            <a:r>
              <a:rPr lang="en-US" b="1" dirty="0"/>
              <a:t> </a:t>
            </a:r>
            <a:r>
              <a:rPr lang="en-US" b="1" dirty="0" err="1"/>
              <a:t>thiệu</a:t>
            </a:r>
            <a:r>
              <a:rPr lang="en-US" b="1" dirty="0"/>
              <a:t> </a:t>
            </a:r>
            <a:r>
              <a:rPr lang="en-US" b="1" dirty="0" err="1"/>
              <a:t>chung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vô</a:t>
            </a:r>
            <a:r>
              <a:rPr lang="en-US" dirty="0"/>
              <a:t> </a:t>
            </a:r>
            <a:r>
              <a:rPr lang="en-US" dirty="0" err="1"/>
              <a:t>tuyến</a:t>
            </a:r>
            <a:r>
              <a:rPr lang="en-US" dirty="0"/>
              <a:t> </a:t>
            </a:r>
            <a:r>
              <a:rPr lang="en-US" dirty="0" err="1"/>
              <a:t>điện</a:t>
            </a:r>
            <a:r>
              <a:rPr lang="en-US" dirty="0"/>
              <a:t> </a:t>
            </a:r>
            <a:r>
              <a:rPr lang="en-US" dirty="0" err="1"/>
              <a:t>sóng</a:t>
            </a:r>
            <a:r>
              <a:rPr lang="en-US" dirty="0"/>
              <a:t> </a:t>
            </a:r>
            <a:r>
              <a:rPr lang="en-US" dirty="0" err="1"/>
              <a:t>ngắn</a:t>
            </a:r>
            <a:r>
              <a:rPr lang="en-US" dirty="0"/>
              <a:t> </a:t>
            </a:r>
            <a:r>
              <a:rPr lang="en-US" dirty="0" err="1"/>
              <a:t>VRS642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ở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trạm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chiến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, </a:t>
            </a:r>
            <a:r>
              <a:rPr lang="en-US" dirty="0" err="1"/>
              <a:t>chiến</a:t>
            </a:r>
            <a:r>
              <a:rPr lang="en-US" dirty="0"/>
              <a:t> </a:t>
            </a:r>
            <a:r>
              <a:rPr lang="en-US" dirty="0" err="1"/>
              <a:t>lược</a:t>
            </a:r>
            <a:r>
              <a:rPr lang="en-US" dirty="0"/>
              <a:t> </a:t>
            </a:r>
            <a:r>
              <a:rPr lang="en-US" dirty="0" err="1"/>
              <a:t>quân</a:t>
            </a:r>
            <a:r>
              <a:rPr lang="en-US" dirty="0"/>
              <a:t> </a:t>
            </a:r>
            <a:r>
              <a:rPr lang="en-US" dirty="0" err="1"/>
              <a:t>khu</a:t>
            </a:r>
            <a:r>
              <a:rPr lang="en-US" dirty="0"/>
              <a:t>, </a:t>
            </a:r>
            <a:r>
              <a:rPr lang="en-US" dirty="0" err="1"/>
              <a:t>quân</a:t>
            </a:r>
            <a:r>
              <a:rPr lang="en-US" dirty="0"/>
              <a:t> </a:t>
            </a:r>
            <a:r>
              <a:rPr lang="en-US" dirty="0" err="1"/>
              <a:t>đoàn</a:t>
            </a:r>
            <a:r>
              <a:rPr lang="en-US" dirty="0"/>
              <a:t>, </a:t>
            </a:r>
            <a:r>
              <a:rPr lang="en-US" dirty="0" err="1"/>
              <a:t>quân</a:t>
            </a:r>
            <a:r>
              <a:rPr lang="en-US" dirty="0"/>
              <a:t> </a:t>
            </a:r>
            <a:r>
              <a:rPr lang="en-US" dirty="0" err="1"/>
              <a:t>binh</a:t>
            </a:r>
            <a:r>
              <a:rPr lang="en-US" dirty="0"/>
              <a:t> </a:t>
            </a:r>
            <a:r>
              <a:rPr lang="en-US" dirty="0" err="1"/>
              <a:t>chủng</a:t>
            </a:r>
            <a:r>
              <a:rPr lang="en-US" dirty="0"/>
              <a:t>. </a:t>
            </a:r>
          </a:p>
          <a:p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dao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thạch</a:t>
            </a:r>
            <a:r>
              <a:rPr lang="en-US" dirty="0"/>
              <a:t> </a:t>
            </a:r>
            <a:r>
              <a:rPr lang="en-US" dirty="0" err="1"/>
              <a:t>anh</a:t>
            </a:r>
            <a:r>
              <a:rPr lang="en-US" dirty="0"/>
              <a:t> </a:t>
            </a:r>
            <a:r>
              <a:rPr lang="en-US" dirty="0" err="1"/>
              <a:t>bù</a:t>
            </a:r>
            <a:r>
              <a:rPr lang="en-US" dirty="0"/>
              <a:t> </a:t>
            </a:r>
            <a:r>
              <a:rPr lang="en-US" dirty="0" err="1"/>
              <a:t>nhiệt</a:t>
            </a:r>
            <a:r>
              <a:rPr lang="en-US" dirty="0"/>
              <a:t>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tần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 </a:t>
            </a:r>
            <a:r>
              <a:rPr lang="en-US" dirty="0" err="1"/>
              <a:t>ít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hưởng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</a:t>
            </a:r>
            <a:r>
              <a:rPr lang="en-US" dirty="0" err="1"/>
              <a:t>môi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,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khóa</a:t>
            </a:r>
            <a:r>
              <a:rPr lang="en-US" dirty="0"/>
              <a:t> </a:t>
            </a:r>
            <a:r>
              <a:rPr lang="en-US" dirty="0" err="1"/>
              <a:t>pha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(DDS)  </a:t>
            </a:r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tần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nhanh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Trung úy Nguyễn Mạnh Long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CD8EC-0349-4619-B6DA-16106643594C}" type="datetime12">
              <a:rPr lang="en-US" smtClean="0"/>
              <a:t>8:40 AM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Giới</a:t>
            </a:r>
            <a:r>
              <a:rPr lang="en-US" b="1" dirty="0"/>
              <a:t> </a:t>
            </a:r>
            <a:r>
              <a:rPr lang="en-US" b="1" dirty="0" err="1"/>
              <a:t>thiệu</a:t>
            </a:r>
            <a:r>
              <a:rPr lang="en-US" b="1" dirty="0"/>
              <a:t> </a:t>
            </a:r>
            <a:r>
              <a:rPr lang="en-US" b="1" dirty="0" err="1"/>
              <a:t>chung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VRS642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: </a:t>
            </a:r>
            <a:r>
              <a:rPr lang="en-US" dirty="0" err="1"/>
              <a:t>Nhớ</a:t>
            </a:r>
            <a:r>
              <a:rPr lang="en-US" dirty="0"/>
              <a:t> </a:t>
            </a:r>
            <a:r>
              <a:rPr lang="en-US" dirty="0" err="1"/>
              <a:t>tần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, </a:t>
            </a:r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quét</a:t>
            </a:r>
            <a:r>
              <a:rPr lang="en-US" dirty="0"/>
              <a:t> </a:t>
            </a:r>
            <a:r>
              <a:rPr lang="en-US" dirty="0" err="1"/>
              <a:t>kênh</a:t>
            </a:r>
            <a:r>
              <a:rPr lang="en-US" dirty="0"/>
              <a:t> </a:t>
            </a:r>
            <a:r>
              <a:rPr lang="en-US" dirty="0" err="1"/>
              <a:t>nhớ</a:t>
            </a:r>
            <a:r>
              <a:rPr lang="en-US" dirty="0"/>
              <a:t>;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hưởng</a:t>
            </a:r>
            <a:r>
              <a:rPr lang="en-US" dirty="0"/>
              <a:t> </a:t>
            </a:r>
            <a:r>
              <a:rPr lang="en-US" dirty="0" err="1"/>
              <a:t>ăng</a:t>
            </a:r>
            <a:r>
              <a:rPr lang="en-US" dirty="0"/>
              <a:t> ten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hưởng</a:t>
            </a:r>
            <a:r>
              <a:rPr lang="en-US" dirty="0"/>
              <a:t> </a:t>
            </a:r>
            <a:r>
              <a:rPr lang="en-US" dirty="0" err="1"/>
              <a:t>nhanh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. </a:t>
            </a:r>
          </a:p>
          <a:p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đê</a:t>
            </a:r>
            <a:r>
              <a:rPr lang="en-US" dirty="0"/>
              <a:t>̉ </a:t>
            </a:r>
            <a:r>
              <a:rPr lang="en-US" dirty="0" err="1"/>
              <a:t>nhận</a:t>
            </a:r>
            <a:r>
              <a:rPr lang="en-US" dirty="0"/>
              <a:t> </a:t>
            </a:r>
            <a:r>
              <a:rPr lang="en-US" dirty="0" err="1"/>
              <a:t>bản</a:t>
            </a:r>
            <a:r>
              <a:rPr lang="en-US" dirty="0"/>
              <a:t> tin </a:t>
            </a:r>
            <a:r>
              <a:rPr lang="en-US" dirty="0" err="1"/>
              <a:t>hoặc</a:t>
            </a:r>
            <a:r>
              <a:rPr lang="en-US" dirty="0"/>
              <a:t> </a:t>
            </a:r>
            <a:r>
              <a:rPr lang="en-US" dirty="0" err="1"/>
              <a:t>phát</a:t>
            </a:r>
            <a:r>
              <a:rPr lang="en-US" dirty="0"/>
              <a:t> </a:t>
            </a:r>
            <a:r>
              <a:rPr lang="en-US" dirty="0" err="1"/>
              <a:t>bản</a:t>
            </a:r>
            <a:r>
              <a:rPr lang="en-US" dirty="0"/>
              <a:t> tin hay </a:t>
            </a:r>
            <a:r>
              <a:rPr lang="en-US" dirty="0" err="1"/>
              <a:t>cài</a:t>
            </a:r>
            <a:r>
              <a:rPr lang="en-US" dirty="0"/>
              <a:t> </a:t>
            </a:r>
            <a:r>
              <a:rPr lang="en-US" dirty="0" err="1"/>
              <a:t>đặt</a:t>
            </a:r>
            <a:r>
              <a:rPr lang="en-US" dirty="0"/>
              <a:t> </a:t>
            </a:r>
            <a:r>
              <a:rPr lang="en-US" dirty="0" err="1"/>
              <a:t>thời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phát</a:t>
            </a:r>
            <a:r>
              <a:rPr lang="en-US" dirty="0"/>
              <a:t> </a:t>
            </a:r>
            <a:r>
              <a:rPr lang="en-US" dirty="0" err="1"/>
              <a:t>bản</a:t>
            </a:r>
            <a:r>
              <a:rPr lang="en-US" dirty="0"/>
              <a:t> tin, </a:t>
            </a:r>
            <a:r>
              <a:rPr lang="en-US" dirty="0" err="1"/>
              <a:t>tốc</a:t>
            </a:r>
            <a:r>
              <a:rPr lang="en-US" dirty="0"/>
              <a:t> </a:t>
            </a:r>
            <a:r>
              <a:rPr lang="en-US" dirty="0" err="1"/>
              <a:t>đô</a:t>
            </a:r>
            <a:r>
              <a:rPr lang="en-US" dirty="0"/>
              <a:t>̣ </a:t>
            </a:r>
            <a:r>
              <a:rPr lang="en-US" dirty="0" err="1"/>
              <a:t>phát</a:t>
            </a:r>
            <a:r>
              <a:rPr lang="en-US" dirty="0"/>
              <a:t> </a:t>
            </a:r>
            <a:r>
              <a:rPr lang="en-US" dirty="0" err="1"/>
              <a:t>bản</a:t>
            </a:r>
            <a:r>
              <a:rPr lang="en-US" dirty="0"/>
              <a:t> tin ở </a:t>
            </a:r>
            <a:r>
              <a:rPr lang="en-US" dirty="0" err="1"/>
              <a:t>chê</a:t>
            </a:r>
            <a:r>
              <a:rPr lang="en-US" dirty="0"/>
              <a:t>́ </a:t>
            </a:r>
            <a:r>
              <a:rPr lang="en-US" dirty="0" err="1"/>
              <a:t>đô</a:t>
            </a:r>
            <a:r>
              <a:rPr lang="en-US" dirty="0"/>
              <a:t>̣ </a:t>
            </a:r>
            <a:r>
              <a:rPr lang="en-US" dirty="0" err="1"/>
              <a:t>phát</a:t>
            </a:r>
            <a:r>
              <a:rPr lang="en-US" dirty="0"/>
              <a:t> </a:t>
            </a:r>
            <a:r>
              <a:rPr lang="en-US" dirty="0" err="1"/>
              <a:t>báo</a:t>
            </a:r>
            <a:r>
              <a:rPr lang="en-US" dirty="0"/>
              <a:t> (mouse).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Trung úy Nguyễn Mạnh Long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14D07-9338-49D0-84B6-C9A0B3669B09}" type="datetime12">
              <a:rPr lang="en-US" smtClean="0"/>
              <a:t>8:40 AM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Giới</a:t>
            </a:r>
            <a:r>
              <a:rPr lang="en-US" b="1" dirty="0"/>
              <a:t> </a:t>
            </a:r>
            <a:r>
              <a:rPr lang="en-US" b="1" dirty="0" err="1"/>
              <a:t>thiệu</a:t>
            </a:r>
            <a:r>
              <a:rPr lang="en-US" b="1" dirty="0"/>
              <a:t> </a:t>
            </a:r>
            <a:r>
              <a:rPr lang="en-US" b="1" dirty="0" err="1"/>
              <a:t>chung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Đặc</a:t>
            </a:r>
            <a:r>
              <a:rPr lang="en-US" dirty="0"/>
              <a:t> </a:t>
            </a:r>
            <a:r>
              <a:rPr lang="en-US" dirty="0" err="1"/>
              <a:t>biệt</a:t>
            </a:r>
            <a:r>
              <a:rPr lang="en-US" dirty="0"/>
              <a:t> </a:t>
            </a:r>
            <a:r>
              <a:rPr lang="en-US" dirty="0" err="1"/>
              <a:t>với</a:t>
            </a:r>
            <a:r>
              <a:rPr lang="en-US" dirty="0"/>
              <a:t> </a:t>
            </a:r>
            <a:r>
              <a:rPr lang="en-US" dirty="0" err="1"/>
              <a:t>thiết</a:t>
            </a:r>
            <a:r>
              <a:rPr lang="en-US" dirty="0"/>
              <a:t> </a:t>
            </a:r>
            <a:r>
              <a:rPr lang="en-US" dirty="0" err="1"/>
              <a:t>kê</a:t>
            </a:r>
            <a:r>
              <a:rPr lang="en-US" dirty="0"/>
              <a:t>́ </a:t>
            </a:r>
            <a:r>
              <a:rPr lang="en-US" dirty="0" err="1"/>
              <a:t>mới</a:t>
            </a:r>
            <a:r>
              <a:rPr lang="en-US" dirty="0"/>
              <a:t> ở </a:t>
            </a:r>
            <a:r>
              <a:rPr lang="en-US" dirty="0" err="1"/>
              <a:t>phần</a:t>
            </a:r>
            <a:r>
              <a:rPr lang="en-US" dirty="0"/>
              <a:t> </a:t>
            </a:r>
            <a:r>
              <a:rPr lang="en-US" dirty="0" err="1"/>
              <a:t>mạch</a:t>
            </a:r>
            <a:r>
              <a:rPr lang="en-US" dirty="0"/>
              <a:t> </a:t>
            </a:r>
            <a:r>
              <a:rPr lang="en-US" dirty="0" err="1"/>
              <a:t>khuếch</a:t>
            </a:r>
            <a:r>
              <a:rPr lang="en-US" dirty="0"/>
              <a:t> </a:t>
            </a:r>
            <a:r>
              <a:rPr lang="en-US" dirty="0" err="1"/>
              <a:t>đại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suất</a:t>
            </a:r>
            <a:r>
              <a:rPr lang="en-US" dirty="0"/>
              <a:t>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máy</a:t>
            </a:r>
            <a:r>
              <a:rPr lang="en-US" dirty="0"/>
              <a:t> có </a:t>
            </a:r>
            <a:r>
              <a:rPr lang="en-US" dirty="0" err="1"/>
              <a:t>kha</a:t>
            </a:r>
            <a:r>
              <a:rPr lang="en-US" dirty="0"/>
              <a:t>̉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làm</a:t>
            </a:r>
            <a:r>
              <a:rPr lang="en-US" dirty="0"/>
              <a:t> </a:t>
            </a:r>
            <a:r>
              <a:rPr lang="en-US" dirty="0" err="1"/>
              <a:t>việc</a:t>
            </a:r>
            <a:r>
              <a:rPr lang="en-US" dirty="0"/>
              <a:t> </a:t>
            </a:r>
            <a:r>
              <a:rPr lang="en-US" dirty="0" err="1"/>
              <a:t>bền</a:t>
            </a:r>
            <a:r>
              <a:rPr lang="en-US" dirty="0"/>
              <a:t> bỉ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tục</a:t>
            </a:r>
            <a:r>
              <a:rPr lang="en-US" dirty="0"/>
              <a:t> cả </a:t>
            </a:r>
            <a:r>
              <a:rPr lang="en-US" dirty="0" err="1"/>
              <a:t>ngày</a:t>
            </a:r>
            <a:r>
              <a:rPr lang="en-US" dirty="0"/>
              <a:t> </a:t>
            </a:r>
            <a:r>
              <a:rPr lang="en-US" dirty="0" err="1"/>
              <a:t>lẫn</a:t>
            </a:r>
            <a:r>
              <a:rPr lang="en-US" dirty="0"/>
              <a:t> </a:t>
            </a:r>
            <a:r>
              <a:rPr lang="en-US" dirty="0" err="1"/>
              <a:t>đêm</a:t>
            </a:r>
            <a:r>
              <a:rPr lang="en-US" dirty="0"/>
              <a:t> (</a:t>
            </a:r>
            <a:r>
              <a:rPr lang="en-US" dirty="0" err="1"/>
              <a:t>suốt</a:t>
            </a:r>
            <a:r>
              <a:rPr lang="en-US" dirty="0"/>
              <a:t> 24 </a:t>
            </a:r>
            <a:r>
              <a:rPr lang="en-US" dirty="0" err="1"/>
              <a:t>giơ</a:t>
            </a:r>
            <a:r>
              <a:rPr lang="en-US" dirty="0"/>
              <a:t>̀) mà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hê</a:t>
            </a:r>
            <a:r>
              <a:rPr lang="en-US" dirty="0"/>
              <a:t>̀ </a:t>
            </a:r>
            <a:r>
              <a:rPr lang="en-US" dirty="0" err="1"/>
              <a:t>suy</a:t>
            </a:r>
            <a:r>
              <a:rPr lang="en-US" dirty="0"/>
              <a:t> </a:t>
            </a:r>
            <a:r>
              <a:rPr lang="en-US" dirty="0" err="1"/>
              <a:t>giảm</a:t>
            </a:r>
            <a:r>
              <a:rPr lang="en-US" dirty="0"/>
              <a:t> </a:t>
            </a:r>
            <a:r>
              <a:rPr lang="en-US" dirty="0" err="1"/>
              <a:t>các</a:t>
            </a:r>
            <a:r>
              <a:rPr lang="en-US" dirty="0"/>
              <a:t> chỉ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ky</a:t>
            </a:r>
            <a:r>
              <a:rPr lang="en-US" dirty="0"/>
              <a:t>̃ </a:t>
            </a:r>
            <a:r>
              <a:rPr lang="en-US" dirty="0" err="1"/>
              <a:t>thuật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̀ </a:t>
            </a:r>
            <a:r>
              <a:rPr lang="en-US" dirty="0" err="1"/>
              <a:t>xảy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hiện</a:t>
            </a:r>
            <a:r>
              <a:rPr lang="en-US" dirty="0"/>
              <a:t> </a:t>
            </a:r>
            <a:r>
              <a:rPr lang="en-US" dirty="0" err="1"/>
              <a:t>tượng</a:t>
            </a:r>
            <a:r>
              <a:rPr lang="en-US" dirty="0"/>
              <a:t> </a:t>
            </a:r>
            <a:r>
              <a:rPr lang="en-US" dirty="0" err="1"/>
              <a:t>hư</a:t>
            </a:r>
            <a:r>
              <a:rPr lang="en-US" dirty="0"/>
              <a:t> </a:t>
            </a:r>
            <a:r>
              <a:rPr lang="en-US" dirty="0" err="1"/>
              <a:t>hỏng</a:t>
            </a:r>
            <a:r>
              <a:rPr lang="en-US" dirty="0"/>
              <a:t> </a:t>
            </a:r>
            <a:r>
              <a:rPr lang="en-US" dirty="0" err="1"/>
              <a:t>máy</a:t>
            </a:r>
            <a:r>
              <a:rPr lang="en-US" dirty="0"/>
              <a:t>.</a:t>
            </a:r>
          </a:p>
          <a:p>
            <a:r>
              <a:rPr lang="en-US" dirty="0" err="1"/>
              <a:t>Vỏ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thu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gia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nhôm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kim</a:t>
            </a:r>
            <a:r>
              <a:rPr lang="en-US" dirty="0"/>
              <a:t> </a:t>
            </a: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đảm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kín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nâng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 </a:t>
            </a:r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chống</a:t>
            </a:r>
            <a:r>
              <a:rPr lang="en-US" dirty="0"/>
              <a:t> </a:t>
            </a:r>
            <a:r>
              <a:rPr lang="en-US" dirty="0" err="1"/>
              <a:t>ẩm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chịu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rung </a:t>
            </a:r>
            <a:r>
              <a:rPr lang="en-US" dirty="0" err="1"/>
              <a:t>xóc</a:t>
            </a:r>
            <a:r>
              <a:rPr lang="en-US" dirty="0"/>
              <a:t>. </a:t>
            </a:r>
            <a:r>
              <a:rPr lang="en-US" dirty="0" err="1"/>
              <a:t>VRS642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kích</a:t>
            </a:r>
            <a:r>
              <a:rPr lang="en-US" dirty="0"/>
              <a:t> </a:t>
            </a:r>
            <a:r>
              <a:rPr lang="en-US" dirty="0" err="1"/>
              <a:t>thước</a:t>
            </a:r>
            <a:r>
              <a:rPr lang="en-US" dirty="0"/>
              <a:t> </a:t>
            </a:r>
            <a:r>
              <a:rPr lang="en-US" dirty="0" err="1"/>
              <a:t>nhỏ</a:t>
            </a:r>
            <a:r>
              <a:rPr lang="en-US" dirty="0"/>
              <a:t> </a:t>
            </a:r>
            <a:r>
              <a:rPr lang="en-US" dirty="0" err="1"/>
              <a:t>gọn</a:t>
            </a:r>
            <a:r>
              <a:rPr lang="en-US" dirty="0"/>
              <a:t>, </a:t>
            </a:r>
            <a:r>
              <a:rPr lang="en-US" dirty="0" err="1"/>
              <a:t>trọng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nhẹ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thuận</a:t>
            </a:r>
            <a:r>
              <a:rPr lang="en-US" dirty="0"/>
              <a:t> </a:t>
            </a:r>
            <a:r>
              <a:rPr lang="en-US" dirty="0" err="1"/>
              <a:t>tiện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Trung úy Nguyễn Mạnh Long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D89CA-9925-41A7-A580-43BAA0148F9C}" type="datetime12">
              <a:rPr lang="en-US" smtClean="0"/>
              <a:t>8:40 AM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Chỉ</a:t>
            </a:r>
            <a:r>
              <a:rPr lang="en-US" b="1" dirty="0"/>
              <a:t> </a:t>
            </a:r>
            <a:r>
              <a:rPr lang="en-US" b="1" dirty="0" err="1"/>
              <a:t>tiêu</a:t>
            </a:r>
            <a:r>
              <a:rPr lang="en-US" b="1" dirty="0"/>
              <a:t> </a:t>
            </a:r>
            <a:r>
              <a:rPr lang="en-US" b="1" dirty="0" err="1"/>
              <a:t>kỹ</a:t>
            </a:r>
            <a:r>
              <a:rPr lang="en-US" b="1" dirty="0"/>
              <a:t> </a:t>
            </a:r>
            <a:r>
              <a:rPr lang="en-US" b="1" dirty="0" err="1"/>
              <a:t>thuật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Dải</a:t>
            </a:r>
            <a:r>
              <a:rPr lang="en-US" dirty="0"/>
              <a:t> </a:t>
            </a:r>
            <a:r>
              <a:rPr lang="en-US" dirty="0" err="1"/>
              <a:t>tần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:  </a:t>
            </a:r>
            <a:r>
              <a:rPr lang="en-US" dirty="0" err="1"/>
              <a:t>3MHz</a:t>
            </a:r>
            <a:r>
              <a:rPr lang="en-US" dirty="0"/>
              <a:t> </a:t>
            </a:r>
            <a:r>
              <a:rPr lang="en-US" dirty="0">
                <a:sym typeface="Symbol"/>
              </a:rPr>
              <a:t></a:t>
            </a:r>
            <a:r>
              <a:rPr lang="en-US" dirty="0"/>
              <a:t> </a:t>
            </a:r>
            <a:r>
              <a:rPr lang="en-US" dirty="0" err="1"/>
              <a:t>15,9999MHz</a:t>
            </a:r>
            <a:r>
              <a:rPr lang="en-US" dirty="0"/>
              <a:t>, </a:t>
            </a:r>
            <a:r>
              <a:rPr lang="en-US" dirty="0" err="1"/>
              <a:t>giãn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tần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100Hz</a:t>
            </a:r>
            <a:endParaRPr lang="en-US" b="1" dirty="0"/>
          </a:p>
          <a:p>
            <a:r>
              <a:rPr lang="en-US" dirty="0" err="1"/>
              <a:t>Chế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:  </a:t>
            </a:r>
            <a:r>
              <a:rPr lang="en-US" dirty="0" err="1"/>
              <a:t>LSB</a:t>
            </a:r>
            <a:r>
              <a:rPr lang="en-US" dirty="0"/>
              <a:t>, USB, </a:t>
            </a:r>
            <a:r>
              <a:rPr lang="en-US" dirty="0" err="1"/>
              <a:t>CW</a:t>
            </a:r>
            <a:r>
              <a:rPr lang="en-US" dirty="0"/>
              <a:t>,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B </a:t>
            </a:r>
            <a:endParaRPr lang="en-US" b="1" dirty="0"/>
          </a:p>
          <a:p>
            <a:r>
              <a:rPr lang="en-US" dirty="0" err="1"/>
              <a:t>Kha</a:t>
            </a:r>
            <a:r>
              <a:rPr lang="en-US" dirty="0"/>
              <a:t>̉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làm</a:t>
            </a:r>
            <a:r>
              <a:rPr lang="en-US" dirty="0"/>
              <a:t> </a:t>
            </a:r>
            <a:r>
              <a:rPr lang="en-US" dirty="0" err="1"/>
              <a:t>việc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tục</a:t>
            </a:r>
            <a:r>
              <a:rPr lang="en-US" dirty="0"/>
              <a:t>: </a:t>
            </a:r>
            <a:r>
              <a:rPr lang="en-US" dirty="0" err="1"/>
              <a:t>24h</a:t>
            </a:r>
            <a:endParaRPr lang="en-US" b="1" dirty="0"/>
          </a:p>
          <a:p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chính</a:t>
            </a:r>
            <a:r>
              <a:rPr lang="en-US" dirty="0"/>
              <a:t> </a:t>
            </a:r>
            <a:r>
              <a:rPr lang="en-US" dirty="0" err="1"/>
              <a:t>xác</a:t>
            </a:r>
            <a:r>
              <a:rPr lang="en-US" dirty="0"/>
              <a:t> </a:t>
            </a:r>
            <a:r>
              <a:rPr lang="en-US" dirty="0" err="1"/>
              <a:t>tần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: </a:t>
            </a:r>
            <a:r>
              <a:rPr lang="en-US" dirty="0">
                <a:sym typeface="Symbol"/>
              </a:rPr>
              <a:t></a:t>
            </a:r>
            <a:r>
              <a:rPr lang="en-US" dirty="0"/>
              <a:t> 2.10</a:t>
            </a:r>
            <a:r>
              <a:rPr lang="en-US" baseline="30000" dirty="0"/>
              <a:t>-6</a:t>
            </a:r>
            <a:endParaRPr lang="en-US" b="1" dirty="0"/>
          </a:p>
          <a:p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kênh</a:t>
            </a:r>
            <a:r>
              <a:rPr lang="en-US" dirty="0"/>
              <a:t> </a:t>
            </a:r>
            <a:r>
              <a:rPr lang="en-US" dirty="0" err="1"/>
              <a:t>nhớ</a:t>
            </a:r>
            <a:r>
              <a:rPr lang="en-US" dirty="0"/>
              <a:t>: 68 </a:t>
            </a:r>
            <a:r>
              <a:rPr lang="en-US" dirty="0" err="1"/>
              <a:t>kênh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Trung úy Nguyễn Mạnh Long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D47B0-050D-4AEF-B3B8-323461643725}" type="datetime12">
              <a:rPr lang="en-US" smtClean="0"/>
              <a:t>8:40 AM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Chỉ</a:t>
            </a:r>
            <a:r>
              <a:rPr lang="en-US" b="1" dirty="0"/>
              <a:t> </a:t>
            </a:r>
            <a:r>
              <a:rPr lang="en-US" b="1" dirty="0" err="1"/>
              <a:t>tiêu</a:t>
            </a:r>
            <a:r>
              <a:rPr lang="en-US" b="1" dirty="0"/>
              <a:t> </a:t>
            </a:r>
            <a:r>
              <a:rPr lang="en-US" b="1" dirty="0" err="1"/>
              <a:t>kỹ</a:t>
            </a:r>
            <a:r>
              <a:rPr lang="en-US" b="1" dirty="0"/>
              <a:t> </a:t>
            </a:r>
            <a:r>
              <a:rPr lang="en-US" b="1" dirty="0" err="1"/>
              <a:t>thuật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suất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:</a:t>
            </a:r>
            <a:endParaRPr lang="en-US" b="1" dirty="0"/>
          </a:p>
          <a:p>
            <a:r>
              <a:rPr lang="en-US" dirty="0"/>
              <a:t>+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suất</a:t>
            </a:r>
            <a:r>
              <a:rPr lang="en-US" dirty="0"/>
              <a:t> </a:t>
            </a:r>
            <a:r>
              <a:rPr lang="en-US" dirty="0" err="1"/>
              <a:t>thấp</a:t>
            </a:r>
            <a:r>
              <a:rPr lang="en-US" dirty="0"/>
              <a:t>:  </a:t>
            </a:r>
            <a:r>
              <a:rPr lang="en-US" dirty="0" err="1"/>
              <a:t>50W</a:t>
            </a:r>
            <a:r>
              <a:rPr lang="en-US" dirty="0"/>
              <a:t> ±</a:t>
            </a:r>
            <a:r>
              <a:rPr lang="en-US" dirty="0" err="1"/>
              <a:t>1dB</a:t>
            </a:r>
            <a:endParaRPr lang="en-US" b="1" dirty="0"/>
          </a:p>
          <a:p>
            <a:r>
              <a:rPr lang="en-US" dirty="0"/>
              <a:t>+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suất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 :  </a:t>
            </a:r>
            <a:r>
              <a:rPr lang="en-US" dirty="0" err="1"/>
              <a:t>150W</a:t>
            </a:r>
            <a:r>
              <a:rPr lang="en-US" dirty="0"/>
              <a:t> ± </a:t>
            </a:r>
            <a:r>
              <a:rPr lang="en-US" dirty="0" err="1"/>
              <a:t>1dB</a:t>
            </a:r>
            <a:endParaRPr lang="en-US" b="1" dirty="0"/>
          </a:p>
          <a:p>
            <a:r>
              <a:rPr lang="en-US" dirty="0" err="1"/>
              <a:t>Nén</a:t>
            </a:r>
            <a:r>
              <a:rPr lang="en-US" dirty="0"/>
              <a:t> </a:t>
            </a:r>
            <a:r>
              <a:rPr lang="en-US" dirty="0" err="1"/>
              <a:t>sóng</a:t>
            </a:r>
            <a:r>
              <a:rPr lang="en-US" dirty="0"/>
              <a:t> </a:t>
            </a:r>
            <a:r>
              <a:rPr lang="en-US" dirty="0" err="1"/>
              <a:t>mang</a:t>
            </a:r>
            <a:r>
              <a:rPr lang="en-US" dirty="0"/>
              <a:t>: </a:t>
            </a:r>
            <a:r>
              <a:rPr lang="en-US" dirty="0">
                <a:sym typeface="Symbol"/>
              </a:rPr>
              <a:t></a:t>
            </a:r>
            <a:r>
              <a:rPr lang="en-US" dirty="0"/>
              <a:t> - </a:t>
            </a:r>
            <a:r>
              <a:rPr lang="en-US" dirty="0" err="1"/>
              <a:t>40dB</a:t>
            </a:r>
            <a:endParaRPr lang="en-US" b="1" dirty="0"/>
          </a:p>
          <a:p>
            <a:r>
              <a:rPr lang="en-US" dirty="0" err="1"/>
              <a:t>Nén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biên</a:t>
            </a:r>
            <a:r>
              <a:rPr lang="en-US" dirty="0"/>
              <a:t> </a:t>
            </a:r>
            <a:r>
              <a:rPr lang="en-US" dirty="0" err="1"/>
              <a:t>tần</a:t>
            </a:r>
            <a:r>
              <a:rPr lang="en-US" dirty="0"/>
              <a:t>: </a:t>
            </a:r>
            <a:r>
              <a:rPr lang="en-US" dirty="0">
                <a:sym typeface="Symbol"/>
              </a:rPr>
              <a:t></a:t>
            </a:r>
            <a:r>
              <a:rPr lang="en-US" dirty="0"/>
              <a:t> - </a:t>
            </a:r>
            <a:r>
              <a:rPr lang="en-US" dirty="0" err="1"/>
              <a:t>40dB</a:t>
            </a:r>
            <a:endParaRPr lang="en-US" b="1" dirty="0"/>
          </a:p>
          <a:p>
            <a:r>
              <a:rPr lang="en-US" dirty="0" err="1"/>
              <a:t>Mức</a:t>
            </a:r>
            <a:r>
              <a:rPr lang="en-US" dirty="0"/>
              <a:t> </a:t>
            </a:r>
            <a:r>
              <a:rPr lang="en-US" dirty="0" err="1"/>
              <a:t>âm</a:t>
            </a:r>
            <a:r>
              <a:rPr lang="en-US" dirty="0"/>
              <a:t> </a:t>
            </a:r>
            <a:r>
              <a:rPr lang="en-US" dirty="0" err="1"/>
              <a:t>tần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micrô</a:t>
            </a:r>
            <a:r>
              <a:rPr lang="en-US" dirty="0"/>
              <a:t>: </a:t>
            </a:r>
            <a:r>
              <a:rPr lang="en-US" dirty="0" err="1"/>
              <a:t>15mV</a:t>
            </a:r>
            <a:r>
              <a:rPr lang="en-US" dirty="0"/>
              <a:t>/150</a:t>
            </a:r>
            <a:r>
              <a:rPr lang="en-US" dirty="0">
                <a:sym typeface="Symbol"/>
              </a:rPr>
              <a:t></a:t>
            </a:r>
          </a:p>
          <a:p>
            <a:r>
              <a:rPr lang="en-US" dirty="0" err="1"/>
              <a:t>Méo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hỗ</a:t>
            </a:r>
            <a:r>
              <a:rPr lang="en-US" dirty="0"/>
              <a:t>: </a:t>
            </a:r>
            <a:r>
              <a:rPr lang="en-US" dirty="0">
                <a:sym typeface="Symbol"/>
              </a:rPr>
              <a:t></a:t>
            </a:r>
            <a:r>
              <a:rPr lang="en-US" dirty="0"/>
              <a:t>  -22 dB</a:t>
            </a:r>
            <a:endParaRPr lang="en-US" b="1" dirty="0"/>
          </a:p>
          <a:p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hưởng</a:t>
            </a:r>
            <a:r>
              <a:rPr lang="en-US" dirty="0"/>
              <a:t>: </a:t>
            </a:r>
            <a:r>
              <a:rPr lang="en-US" dirty="0">
                <a:sym typeface="Symbol"/>
              </a:rPr>
              <a:t></a:t>
            </a:r>
            <a:r>
              <a:rPr lang="en-US" dirty="0"/>
              <a:t> 3 </a:t>
            </a:r>
            <a:r>
              <a:rPr lang="en-US" dirty="0" err="1"/>
              <a:t>giây</a:t>
            </a:r>
            <a:endParaRPr lang="en-US" b="1" dirty="0"/>
          </a:p>
          <a:p>
            <a:r>
              <a:rPr lang="en-US" dirty="0" err="1"/>
              <a:t>Nguồn</a:t>
            </a:r>
            <a:r>
              <a:rPr lang="en-US" dirty="0"/>
              <a:t>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: </a:t>
            </a:r>
            <a:r>
              <a:rPr lang="en-US" dirty="0" err="1"/>
              <a:t>14,4VDC</a:t>
            </a:r>
            <a:r>
              <a:rPr lang="en-US" dirty="0"/>
              <a:t> (</a:t>
            </a:r>
            <a:r>
              <a:rPr lang="en-US" dirty="0" err="1"/>
              <a:t>cực</a:t>
            </a:r>
            <a:r>
              <a:rPr lang="en-US" dirty="0"/>
              <a:t> </a:t>
            </a:r>
            <a:r>
              <a:rPr lang="en-US" dirty="0" err="1"/>
              <a:t>âm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đất</a:t>
            </a:r>
            <a:r>
              <a:rPr lang="en-US" dirty="0"/>
              <a:t>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Trung úy Nguyễn Mạnh Long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38063-B4AE-4217-83ED-72FAD4E80290}" type="datetime12">
              <a:rPr lang="en-US" smtClean="0"/>
              <a:t>8:40 AM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Chỉ</a:t>
            </a:r>
            <a:r>
              <a:rPr lang="en-US" b="1" dirty="0"/>
              <a:t> </a:t>
            </a:r>
            <a:r>
              <a:rPr lang="en-US" b="1" dirty="0" err="1"/>
              <a:t>tiêu</a:t>
            </a:r>
            <a:r>
              <a:rPr lang="en-US" b="1" dirty="0"/>
              <a:t> </a:t>
            </a:r>
            <a:r>
              <a:rPr lang="en-US" b="1" dirty="0" err="1"/>
              <a:t>kỹ</a:t>
            </a:r>
            <a:r>
              <a:rPr lang="en-US" b="1" dirty="0"/>
              <a:t> </a:t>
            </a:r>
            <a:r>
              <a:rPr lang="en-US" b="1" dirty="0" err="1"/>
              <a:t>thuật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b="1" dirty="0"/>
          </a:p>
          <a:p>
            <a:r>
              <a:rPr lang="en-US" dirty="0" err="1"/>
              <a:t>Dòng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thụ</a:t>
            </a:r>
            <a:r>
              <a:rPr lang="en-US" dirty="0"/>
              <a:t>:</a:t>
            </a:r>
            <a:endParaRPr lang="en-US" b="1" dirty="0"/>
          </a:p>
          <a:p>
            <a:r>
              <a:rPr lang="en-US" dirty="0"/>
              <a:t>+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suất</a:t>
            </a:r>
            <a:r>
              <a:rPr lang="en-US" dirty="0"/>
              <a:t> </a:t>
            </a:r>
            <a:r>
              <a:rPr lang="en-US" dirty="0" err="1"/>
              <a:t>thấp</a:t>
            </a:r>
            <a:r>
              <a:rPr lang="en-US" dirty="0"/>
              <a:t>: </a:t>
            </a:r>
            <a:r>
              <a:rPr lang="en-US" dirty="0">
                <a:sym typeface="Symbol"/>
              </a:rPr>
              <a:t></a:t>
            </a:r>
            <a:r>
              <a:rPr lang="en-US" dirty="0"/>
              <a:t> </a:t>
            </a:r>
            <a:r>
              <a:rPr lang="en-US" dirty="0" err="1"/>
              <a:t>17A</a:t>
            </a:r>
            <a:endParaRPr lang="en-US" b="1" dirty="0"/>
          </a:p>
          <a:p>
            <a:r>
              <a:rPr lang="en-US" dirty="0"/>
              <a:t>+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suất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: </a:t>
            </a:r>
            <a:r>
              <a:rPr lang="en-US" dirty="0">
                <a:sym typeface="Symbol"/>
              </a:rPr>
              <a:t></a:t>
            </a:r>
            <a:r>
              <a:rPr lang="en-US" dirty="0"/>
              <a:t> </a:t>
            </a:r>
            <a:r>
              <a:rPr lang="en-US" dirty="0" err="1"/>
              <a:t>30A</a:t>
            </a:r>
            <a:endParaRPr lang="en-US" b="1" dirty="0"/>
          </a:p>
          <a:p>
            <a:r>
              <a:rPr lang="en-US" dirty="0" err="1"/>
              <a:t>Kích</a:t>
            </a:r>
            <a:r>
              <a:rPr lang="en-US" dirty="0"/>
              <a:t> </a:t>
            </a:r>
            <a:r>
              <a:rPr lang="en-US" dirty="0" err="1"/>
              <a:t>thước</a:t>
            </a:r>
            <a:r>
              <a:rPr lang="en-US" dirty="0"/>
              <a:t>: </a:t>
            </a:r>
            <a:r>
              <a:rPr lang="en-US" dirty="0" err="1"/>
              <a:t>dài</a:t>
            </a:r>
            <a:r>
              <a:rPr lang="en-US" dirty="0"/>
              <a:t> x </a:t>
            </a:r>
            <a:r>
              <a:rPr lang="en-US" dirty="0" err="1"/>
              <a:t>rộng</a:t>
            </a:r>
            <a:r>
              <a:rPr lang="en-US" dirty="0"/>
              <a:t> x </a:t>
            </a:r>
            <a:r>
              <a:rPr lang="en-US" dirty="0" err="1"/>
              <a:t>cao</a:t>
            </a:r>
            <a:r>
              <a:rPr lang="en-US" dirty="0"/>
              <a:t> = </a:t>
            </a:r>
            <a:r>
              <a:rPr lang="en-US" dirty="0" err="1"/>
              <a:t>340mm</a:t>
            </a:r>
            <a:r>
              <a:rPr lang="en-US" dirty="0"/>
              <a:t> x </a:t>
            </a:r>
            <a:r>
              <a:rPr lang="en-US" dirty="0" err="1"/>
              <a:t>380mm</a:t>
            </a:r>
            <a:r>
              <a:rPr lang="en-US" dirty="0"/>
              <a:t> x </a:t>
            </a:r>
            <a:r>
              <a:rPr lang="en-US" dirty="0" err="1"/>
              <a:t>370mm</a:t>
            </a:r>
            <a:endParaRPr lang="en-US" b="1" dirty="0"/>
          </a:p>
          <a:p>
            <a:r>
              <a:rPr lang="en-US" dirty="0" err="1"/>
              <a:t>Trọng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: &lt; 30 kg </a:t>
            </a:r>
            <a:endParaRPr lang="en-US" b="1" dirty="0"/>
          </a:p>
          <a:p>
            <a:r>
              <a:rPr lang="en-US" dirty="0" err="1"/>
              <a:t>Nhiệt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: -</a:t>
            </a:r>
            <a:r>
              <a:rPr lang="en-US" dirty="0" err="1"/>
              <a:t>10</a:t>
            </a:r>
            <a:r>
              <a:rPr lang="en-US" baseline="30000" dirty="0" err="1"/>
              <a:t>0</a:t>
            </a:r>
            <a:r>
              <a:rPr lang="en-US" dirty="0" err="1"/>
              <a:t>C</a:t>
            </a:r>
            <a:r>
              <a:rPr lang="en-US" dirty="0"/>
              <a:t> </a:t>
            </a:r>
            <a:r>
              <a:rPr lang="en-US" dirty="0">
                <a:sym typeface="Symbol"/>
              </a:rPr>
              <a:t></a:t>
            </a:r>
            <a:r>
              <a:rPr lang="en-US" dirty="0"/>
              <a:t> + </a:t>
            </a:r>
            <a:r>
              <a:rPr lang="en-US" dirty="0" err="1"/>
              <a:t>50</a:t>
            </a:r>
            <a:r>
              <a:rPr lang="en-US" baseline="30000" dirty="0" err="1"/>
              <a:t>0</a:t>
            </a:r>
            <a:r>
              <a:rPr lang="en-US" dirty="0" err="1"/>
              <a:t>C</a:t>
            </a:r>
            <a:endParaRPr lang="en-US" b="1" dirty="0"/>
          </a:p>
          <a:p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ẩm</a:t>
            </a:r>
            <a:r>
              <a:rPr lang="en-US" dirty="0"/>
              <a:t>: &lt; 98%</a:t>
            </a:r>
            <a:endParaRPr lang="en-US" b="1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Trung úy Nguyễn Mạnh Long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50A5F-F209-4C5C-8279-48BB959E1056}" type="datetime12">
              <a:rPr lang="en-US" smtClean="0"/>
              <a:t>8:40 AM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4338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7400" y="381000"/>
            <a:ext cx="4648200" cy="5513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4339" name="Group 3"/>
          <p:cNvGrpSpPr>
            <a:grpSpLocks/>
          </p:cNvGrpSpPr>
          <p:nvPr/>
        </p:nvGrpSpPr>
        <p:grpSpPr bwMode="auto">
          <a:xfrm>
            <a:off x="2438400" y="3048000"/>
            <a:ext cx="2251075" cy="733425"/>
            <a:chOff x="3494" y="6998"/>
            <a:chExt cx="2826" cy="1155"/>
          </a:xfrm>
        </p:grpSpPr>
        <p:sp>
          <p:nvSpPr>
            <p:cNvPr id="14340" name="Line 4"/>
            <p:cNvSpPr>
              <a:spLocks noChangeShapeType="1"/>
            </p:cNvSpPr>
            <p:nvPr/>
          </p:nvSpPr>
          <p:spPr bwMode="auto">
            <a:xfrm>
              <a:off x="6320" y="7253"/>
              <a:ext cx="0" cy="9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4341" name="Group 5"/>
            <p:cNvGrpSpPr>
              <a:grpSpLocks/>
            </p:cNvGrpSpPr>
            <p:nvPr/>
          </p:nvGrpSpPr>
          <p:grpSpPr bwMode="auto">
            <a:xfrm>
              <a:off x="3494" y="6998"/>
              <a:ext cx="2826" cy="720"/>
              <a:chOff x="3494" y="6998"/>
              <a:chExt cx="2826" cy="720"/>
            </a:xfrm>
          </p:grpSpPr>
          <p:sp>
            <p:nvSpPr>
              <p:cNvPr id="14342" name="Line 6"/>
              <p:cNvSpPr>
                <a:spLocks noChangeShapeType="1"/>
              </p:cNvSpPr>
              <p:nvPr/>
            </p:nvSpPr>
            <p:spPr bwMode="auto">
              <a:xfrm>
                <a:off x="3971" y="7253"/>
                <a:ext cx="234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343" name="Rectangle 7"/>
              <p:cNvSpPr>
                <a:spLocks noChangeArrowheads="1"/>
              </p:cNvSpPr>
              <p:nvPr/>
            </p:nvSpPr>
            <p:spPr bwMode="auto">
              <a:xfrm>
                <a:off x="3494" y="6998"/>
                <a:ext cx="522" cy="7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1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cs typeface="Arial" pitchFamily="34" charset="0"/>
                  </a:rPr>
                  <a:t>7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grpSp>
        <p:nvGrpSpPr>
          <p:cNvPr id="14344" name="Group 8"/>
          <p:cNvGrpSpPr>
            <a:grpSpLocks/>
          </p:cNvGrpSpPr>
          <p:nvPr/>
        </p:nvGrpSpPr>
        <p:grpSpPr bwMode="auto">
          <a:xfrm>
            <a:off x="2438400" y="3581400"/>
            <a:ext cx="1203325" cy="457200"/>
            <a:chOff x="3449" y="7793"/>
            <a:chExt cx="1895" cy="720"/>
          </a:xfrm>
        </p:grpSpPr>
        <p:sp>
          <p:nvSpPr>
            <p:cNvPr id="14347" name="Line 11"/>
            <p:cNvSpPr>
              <a:spLocks noChangeShapeType="1"/>
            </p:cNvSpPr>
            <p:nvPr/>
          </p:nvSpPr>
          <p:spPr bwMode="auto">
            <a:xfrm rot="10800000" flipH="1">
              <a:off x="4039" y="8075"/>
              <a:ext cx="130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48" name="Rectangle 12"/>
            <p:cNvSpPr>
              <a:spLocks noChangeArrowheads="1"/>
            </p:cNvSpPr>
            <p:nvPr/>
          </p:nvSpPr>
          <p:spPr bwMode="auto">
            <a:xfrm>
              <a:off x="3449" y="7793"/>
              <a:ext cx="522" cy="7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6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4349" name="Group 13"/>
          <p:cNvGrpSpPr>
            <a:grpSpLocks/>
          </p:cNvGrpSpPr>
          <p:nvPr/>
        </p:nvGrpSpPr>
        <p:grpSpPr bwMode="auto">
          <a:xfrm>
            <a:off x="2514600" y="4343400"/>
            <a:ext cx="1306513" cy="460375"/>
            <a:chOff x="3479" y="8628"/>
            <a:chExt cx="2058" cy="725"/>
          </a:xfrm>
        </p:grpSpPr>
        <p:sp>
          <p:nvSpPr>
            <p:cNvPr id="14350" name="Line 14"/>
            <p:cNvSpPr>
              <a:spLocks noChangeShapeType="1"/>
            </p:cNvSpPr>
            <p:nvPr/>
          </p:nvSpPr>
          <p:spPr bwMode="auto">
            <a:xfrm rot="10800000" flipH="1">
              <a:off x="4038" y="8805"/>
              <a:ext cx="149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51" name="Line 15"/>
            <p:cNvSpPr>
              <a:spLocks noChangeShapeType="1"/>
            </p:cNvSpPr>
            <p:nvPr/>
          </p:nvSpPr>
          <p:spPr bwMode="auto">
            <a:xfrm flipV="1">
              <a:off x="5537" y="8628"/>
              <a:ext cx="0" cy="1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52" name="Rectangle 16"/>
            <p:cNvSpPr>
              <a:spLocks noChangeArrowheads="1"/>
            </p:cNvSpPr>
            <p:nvPr/>
          </p:nvSpPr>
          <p:spPr bwMode="auto">
            <a:xfrm>
              <a:off x="3479" y="8633"/>
              <a:ext cx="522" cy="7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5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4357" name="Group 21"/>
          <p:cNvGrpSpPr>
            <a:grpSpLocks/>
          </p:cNvGrpSpPr>
          <p:nvPr/>
        </p:nvGrpSpPr>
        <p:grpSpPr bwMode="auto">
          <a:xfrm>
            <a:off x="5257800" y="2895600"/>
            <a:ext cx="1458914" cy="703261"/>
            <a:chOff x="6774" y="6781"/>
            <a:chExt cx="2298" cy="1107"/>
          </a:xfrm>
        </p:grpSpPr>
        <p:sp>
          <p:nvSpPr>
            <p:cNvPr id="14358" name="Line 22"/>
            <p:cNvSpPr>
              <a:spLocks noChangeShapeType="1"/>
            </p:cNvSpPr>
            <p:nvPr/>
          </p:nvSpPr>
          <p:spPr bwMode="auto">
            <a:xfrm>
              <a:off x="6774" y="7073"/>
              <a:ext cx="0" cy="81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59" name="Line 23"/>
            <p:cNvSpPr>
              <a:spLocks noChangeShapeType="1"/>
            </p:cNvSpPr>
            <p:nvPr/>
          </p:nvSpPr>
          <p:spPr bwMode="auto">
            <a:xfrm>
              <a:off x="6774" y="7073"/>
              <a:ext cx="163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60" name="Oval 24"/>
            <p:cNvSpPr>
              <a:spLocks noChangeArrowheads="1"/>
            </p:cNvSpPr>
            <p:nvPr/>
          </p:nvSpPr>
          <p:spPr bwMode="auto">
            <a:xfrm>
              <a:off x="8550" y="6781"/>
              <a:ext cx="522" cy="642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dirty="0"/>
                <a:t>2</a:t>
              </a:r>
            </a:p>
          </p:txBody>
        </p:sp>
      </p:grpSp>
      <p:grpSp>
        <p:nvGrpSpPr>
          <p:cNvPr id="14361" name="Group 25"/>
          <p:cNvGrpSpPr>
            <a:grpSpLocks/>
          </p:cNvGrpSpPr>
          <p:nvPr/>
        </p:nvGrpSpPr>
        <p:grpSpPr bwMode="auto">
          <a:xfrm>
            <a:off x="5715000" y="3429000"/>
            <a:ext cx="1203325" cy="407987"/>
            <a:chOff x="7211" y="7691"/>
            <a:chExt cx="1895" cy="642"/>
          </a:xfrm>
        </p:grpSpPr>
        <p:sp>
          <p:nvSpPr>
            <p:cNvPr id="14362" name="Oval 26"/>
            <p:cNvSpPr>
              <a:spLocks noChangeArrowheads="1"/>
            </p:cNvSpPr>
            <p:nvPr/>
          </p:nvSpPr>
          <p:spPr bwMode="auto">
            <a:xfrm>
              <a:off x="8584" y="7691"/>
              <a:ext cx="522" cy="642"/>
            </a:xfrm>
            <a:prstGeom prst="ellipse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14363" name="Line 27"/>
            <p:cNvSpPr>
              <a:spLocks noChangeShapeType="1"/>
            </p:cNvSpPr>
            <p:nvPr/>
          </p:nvSpPr>
          <p:spPr bwMode="auto">
            <a:xfrm flipH="1">
              <a:off x="7211" y="8051"/>
              <a:ext cx="130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4364" name="Group 28"/>
          <p:cNvGrpSpPr>
            <a:grpSpLocks/>
          </p:cNvGrpSpPr>
          <p:nvPr/>
        </p:nvGrpSpPr>
        <p:grpSpPr bwMode="auto">
          <a:xfrm>
            <a:off x="5715000" y="4267200"/>
            <a:ext cx="1250950" cy="428625"/>
            <a:chOff x="7171" y="8540"/>
            <a:chExt cx="1969" cy="676"/>
          </a:xfrm>
        </p:grpSpPr>
        <p:sp>
          <p:nvSpPr>
            <p:cNvPr id="14365" name="Oval 29"/>
            <p:cNvSpPr>
              <a:spLocks noChangeArrowheads="1"/>
            </p:cNvSpPr>
            <p:nvPr/>
          </p:nvSpPr>
          <p:spPr bwMode="auto">
            <a:xfrm>
              <a:off x="8618" y="8540"/>
              <a:ext cx="522" cy="676"/>
            </a:xfrm>
            <a:prstGeom prst="ellipse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14366" name="Line 30"/>
            <p:cNvSpPr>
              <a:spLocks noChangeShapeType="1"/>
            </p:cNvSpPr>
            <p:nvPr/>
          </p:nvSpPr>
          <p:spPr bwMode="auto">
            <a:xfrm flipH="1">
              <a:off x="7171" y="8829"/>
              <a:ext cx="130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4367" name="Group 31"/>
          <p:cNvGrpSpPr>
            <a:grpSpLocks/>
          </p:cNvGrpSpPr>
          <p:nvPr/>
        </p:nvGrpSpPr>
        <p:grpSpPr bwMode="auto">
          <a:xfrm>
            <a:off x="5181600" y="4724400"/>
            <a:ext cx="1981200" cy="914400"/>
            <a:chOff x="6700" y="9002"/>
            <a:chExt cx="2491" cy="1281"/>
          </a:xfrm>
        </p:grpSpPr>
        <p:grpSp>
          <p:nvGrpSpPr>
            <p:cNvPr id="14368" name="Group 32"/>
            <p:cNvGrpSpPr>
              <a:grpSpLocks/>
            </p:cNvGrpSpPr>
            <p:nvPr/>
          </p:nvGrpSpPr>
          <p:grpSpPr bwMode="auto">
            <a:xfrm>
              <a:off x="6700" y="9002"/>
              <a:ext cx="2457" cy="1121"/>
              <a:chOff x="6700" y="9002"/>
              <a:chExt cx="2457" cy="1121"/>
            </a:xfrm>
          </p:grpSpPr>
          <p:sp>
            <p:nvSpPr>
              <p:cNvPr id="14369" name="Line 33"/>
              <p:cNvSpPr>
                <a:spLocks noChangeShapeType="1"/>
              </p:cNvSpPr>
              <p:nvPr/>
            </p:nvSpPr>
            <p:spPr bwMode="auto">
              <a:xfrm flipV="1">
                <a:off x="6700" y="9002"/>
                <a:ext cx="0" cy="7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370" name="Line 34"/>
              <p:cNvSpPr>
                <a:spLocks noChangeShapeType="1"/>
              </p:cNvSpPr>
              <p:nvPr/>
            </p:nvSpPr>
            <p:spPr bwMode="auto">
              <a:xfrm>
                <a:off x="6700" y="9739"/>
                <a:ext cx="1827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371" name="Oval 35"/>
              <p:cNvSpPr>
                <a:spLocks noChangeArrowheads="1"/>
              </p:cNvSpPr>
              <p:nvPr/>
            </p:nvSpPr>
            <p:spPr bwMode="auto">
              <a:xfrm>
                <a:off x="8635" y="9447"/>
                <a:ext cx="522" cy="676"/>
              </a:xfrm>
              <a:prstGeom prst="ellipse">
                <a:avLst/>
              </a:pr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4372" name="Rectangle 36"/>
            <p:cNvSpPr>
              <a:spLocks noChangeArrowheads="1"/>
            </p:cNvSpPr>
            <p:nvPr/>
          </p:nvSpPr>
          <p:spPr bwMode="auto">
            <a:xfrm>
              <a:off x="8669" y="9563"/>
              <a:ext cx="522" cy="7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3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33" name="Footer Placeholder 3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Trung úy Nguyễn Mạnh Long</a:t>
            </a:r>
          </a:p>
        </p:txBody>
      </p:sp>
      <p:sp>
        <p:nvSpPr>
          <p:cNvPr id="34" name="Date Placeholder 3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0F722-8CB9-45D5-BE0D-0DA9E12D9B8E}" type="datetime12">
              <a:rPr lang="en-US" smtClean="0"/>
              <a:t>8:40 AM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Bố</a:t>
            </a:r>
            <a:r>
              <a:rPr lang="en-US" b="1" dirty="0"/>
              <a:t> </a:t>
            </a:r>
            <a:r>
              <a:rPr lang="en-US" b="1" dirty="0" err="1"/>
              <a:t>trí</a:t>
            </a:r>
            <a:r>
              <a:rPr lang="en-US" b="1" dirty="0"/>
              <a:t> </a:t>
            </a:r>
            <a:r>
              <a:rPr lang="en-US" b="1" dirty="0" err="1"/>
              <a:t>mặt</a:t>
            </a:r>
            <a:r>
              <a:rPr lang="en-US" b="1" dirty="0"/>
              <a:t> </a:t>
            </a:r>
            <a:r>
              <a:rPr lang="en-US" b="1" dirty="0" err="1"/>
              <a:t>máy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(1) </a:t>
            </a:r>
            <a:r>
              <a:rPr lang="en-US" dirty="0" err="1"/>
              <a:t>Chiết</a:t>
            </a:r>
            <a:r>
              <a:rPr lang="en-US" dirty="0"/>
              <a:t> </a:t>
            </a:r>
            <a:r>
              <a:rPr lang="en-US" dirty="0" err="1"/>
              <a:t>áp</a:t>
            </a:r>
            <a:r>
              <a:rPr lang="en-US" dirty="0"/>
              <a:t> </a:t>
            </a:r>
            <a:r>
              <a:rPr lang="en-US" dirty="0" err="1"/>
              <a:t>VOL</a:t>
            </a:r>
            <a:r>
              <a:rPr lang="en-US" dirty="0"/>
              <a:t>: </a:t>
            </a:r>
            <a:r>
              <a:rPr lang="en-US" dirty="0" err="1"/>
              <a:t>Tắt</a:t>
            </a:r>
            <a:r>
              <a:rPr lang="en-US" dirty="0"/>
              <a:t> </a:t>
            </a:r>
            <a:r>
              <a:rPr lang="en-US" dirty="0" err="1"/>
              <a:t>mở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chỉnh</a:t>
            </a:r>
            <a:r>
              <a:rPr lang="en-US" dirty="0"/>
              <a:t> </a:t>
            </a:r>
            <a:r>
              <a:rPr lang="en-US" dirty="0" err="1"/>
              <a:t>âm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loa</a:t>
            </a:r>
            <a:endParaRPr lang="en-US" b="1" dirty="0"/>
          </a:p>
          <a:p>
            <a:r>
              <a:rPr lang="en-US" dirty="0"/>
              <a:t>(2) </a:t>
            </a:r>
            <a:r>
              <a:rPr lang="en-US" dirty="0" err="1"/>
              <a:t>Phím</a:t>
            </a:r>
            <a:r>
              <a:rPr lang="en-US" dirty="0"/>
              <a:t> TUNE: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chỉnh</a:t>
            </a:r>
            <a:r>
              <a:rPr lang="en-US" dirty="0"/>
              <a:t> </a:t>
            </a:r>
            <a:r>
              <a:rPr lang="en-US" dirty="0" err="1"/>
              <a:t>phối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trơ</a:t>
            </a:r>
            <a:r>
              <a:rPr lang="en-US" dirty="0"/>
              <a:t>̉ </a:t>
            </a:r>
            <a:r>
              <a:rPr lang="en-US" dirty="0" err="1"/>
              <a:t>kháng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ăng</a:t>
            </a:r>
            <a:r>
              <a:rPr lang="en-US" dirty="0"/>
              <a:t> ten</a:t>
            </a:r>
            <a:endParaRPr lang="en-US" b="1" dirty="0"/>
          </a:p>
          <a:p>
            <a:r>
              <a:rPr lang="en-US" dirty="0"/>
              <a:t>(3) 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cắm</a:t>
            </a:r>
            <a:r>
              <a:rPr lang="en-US" dirty="0"/>
              <a:t> </a:t>
            </a:r>
            <a:r>
              <a:rPr lang="en-US" dirty="0" err="1"/>
              <a:t>âm</a:t>
            </a:r>
            <a:r>
              <a:rPr lang="en-US" dirty="0"/>
              <a:t> </a:t>
            </a:r>
            <a:r>
              <a:rPr lang="en-US" dirty="0" err="1"/>
              <a:t>tần</a:t>
            </a:r>
            <a:r>
              <a:rPr lang="en-US" dirty="0"/>
              <a:t> AUDIO: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ống</a:t>
            </a:r>
            <a:r>
              <a:rPr lang="en-US" dirty="0"/>
              <a:t> </a:t>
            </a:r>
            <a:r>
              <a:rPr lang="en-US" dirty="0" err="1"/>
              <a:t>nói</a:t>
            </a:r>
            <a:r>
              <a:rPr lang="en-US" dirty="0"/>
              <a:t> (</a:t>
            </a:r>
            <a:r>
              <a:rPr lang="en-US" dirty="0" err="1"/>
              <a:t>Mic</a:t>
            </a:r>
            <a:r>
              <a:rPr lang="en-US" dirty="0"/>
              <a:t>) ở </a:t>
            </a:r>
            <a:r>
              <a:rPr lang="en-US" dirty="0" err="1"/>
              <a:t>chế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SSB</a:t>
            </a:r>
            <a:r>
              <a:rPr lang="en-US" dirty="0"/>
              <a:t> (USB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LSB</a:t>
            </a:r>
            <a:r>
              <a:rPr lang="en-US" dirty="0"/>
              <a:t>)</a:t>
            </a:r>
            <a:endParaRPr lang="en-US" b="1" dirty="0"/>
          </a:p>
          <a:p>
            <a:r>
              <a:rPr lang="en-US" dirty="0"/>
              <a:t>(4)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cắm</a:t>
            </a:r>
            <a:r>
              <a:rPr lang="en-US" dirty="0"/>
              <a:t> </a:t>
            </a:r>
            <a:r>
              <a:rPr lang="en-US" dirty="0" err="1"/>
              <a:t>âm</a:t>
            </a:r>
            <a:r>
              <a:rPr lang="en-US" dirty="0"/>
              <a:t> </a:t>
            </a:r>
            <a:r>
              <a:rPr lang="en-US" dirty="0" err="1"/>
              <a:t>tần</a:t>
            </a:r>
            <a:r>
              <a:rPr lang="en-US" dirty="0"/>
              <a:t> </a:t>
            </a:r>
            <a:r>
              <a:rPr lang="en-US" dirty="0" err="1"/>
              <a:t>CW</a:t>
            </a:r>
            <a:r>
              <a:rPr lang="en-US" dirty="0"/>
              <a:t>: </a:t>
            </a:r>
            <a:r>
              <a:rPr lang="en-US" dirty="0" err="1"/>
              <a:t>Nối</a:t>
            </a:r>
            <a:r>
              <a:rPr lang="en-US" dirty="0"/>
              <a:t> ma </a:t>
            </a:r>
            <a:r>
              <a:rPr lang="en-US" dirty="0" err="1"/>
              <a:t>níp</a:t>
            </a:r>
            <a:r>
              <a:rPr lang="en-US" dirty="0"/>
              <a:t> ở </a:t>
            </a:r>
            <a:r>
              <a:rPr lang="en-US" dirty="0" err="1"/>
              <a:t>chê</a:t>
            </a:r>
            <a:r>
              <a:rPr lang="en-US" dirty="0"/>
              <a:t>́ </a:t>
            </a:r>
            <a:r>
              <a:rPr lang="en-US" dirty="0" err="1"/>
              <a:t>đô</a:t>
            </a:r>
            <a:r>
              <a:rPr lang="en-US" dirty="0"/>
              <a:t>̣ </a:t>
            </a:r>
            <a:r>
              <a:rPr lang="en-US" dirty="0" err="1"/>
              <a:t>CW</a:t>
            </a:r>
            <a:r>
              <a:rPr lang="en-US" dirty="0"/>
              <a:t> </a:t>
            </a:r>
            <a:r>
              <a:rPr lang="en-US" dirty="0" err="1"/>
              <a:t>hoặc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ở </a:t>
            </a:r>
            <a:r>
              <a:rPr lang="en-US" dirty="0" err="1"/>
              <a:t>chê</a:t>
            </a:r>
            <a:r>
              <a:rPr lang="en-US" dirty="0"/>
              <a:t>́ </a:t>
            </a:r>
            <a:r>
              <a:rPr lang="en-US" dirty="0" err="1"/>
              <a:t>đô</a:t>
            </a:r>
            <a:r>
              <a:rPr lang="en-US" dirty="0"/>
              <a:t>̣ </a:t>
            </a:r>
            <a:r>
              <a:rPr lang="en-US" dirty="0" err="1"/>
              <a:t>AUT</a:t>
            </a:r>
            <a:r>
              <a:rPr lang="en-US" dirty="0"/>
              <a:t> hay </a:t>
            </a:r>
            <a:r>
              <a:rPr lang="en-US" dirty="0" err="1"/>
              <a:t>nạp</a:t>
            </a:r>
            <a:r>
              <a:rPr lang="en-US" dirty="0"/>
              <a:t> </a:t>
            </a:r>
            <a:r>
              <a:rPr lang="en-US" dirty="0" err="1"/>
              <a:t>bản</a:t>
            </a:r>
            <a:r>
              <a:rPr lang="en-US" dirty="0"/>
              <a:t> tin ở </a:t>
            </a:r>
            <a:r>
              <a:rPr lang="en-US" dirty="0" err="1"/>
              <a:t>chế</a:t>
            </a:r>
            <a:r>
              <a:rPr lang="en-US" dirty="0"/>
              <a:t> </a:t>
            </a:r>
            <a:r>
              <a:rPr lang="en-US" dirty="0" err="1"/>
              <a:t>đô</a:t>
            </a:r>
            <a:r>
              <a:rPr lang="en-US" dirty="0"/>
              <a:t>̣ B</a:t>
            </a:r>
            <a:endParaRPr lang="en-US" b="1" dirty="0"/>
          </a:p>
          <a:p>
            <a:r>
              <a:rPr lang="en-US" dirty="0"/>
              <a:t>(5) </a:t>
            </a:r>
            <a:r>
              <a:rPr lang="en-US" dirty="0" err="1"/>
              <a:t>Phím</a:t>
            </a:r>
            <a:r>
              <a:rPr lang="en-US" dirty="0"/>
              <a:t> </a:t>
            </a:r>
            <a:r>
              <a:rPr lang="en-US" dirty="0" err="1"/>
              <a:t>mũi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: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,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tăng</a:t>
            </a:r>
            <a:r>
              <a:rPr lang="en-US" dirty="0"/>
              <a:t> hay </a:t>
            </a:r>
            <a:r>
              <a:rPr lang="en-US" dirty="0" err="1"/>
              <a:t>giảm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thể</a:t>
            </a:r>
            <a:endParaRPr lang="en-US" b="1" dirty="0"/>
          </a:p>
          <a:p>
            <a:pPr lvl="0"/>
            <a:r>
              <a:rPr lang="en-US" dirty="0"/>
              <a:t>(6) </a:t>
            </a:r>
            <a:r>
              <a:rPr lang="en-US" dirty="0" err="1"/>
              <a:t>Màn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endParaRPr lang="en-US" b="1" dirty="0"/>
          </a:p>
          <a:p>
            <a:pPr lvl="0"/>
            <a:r>
              <a:rPr lang="en-US" dirty="0" err="1"/>
              <a:t>Phím</a:t>
            </a:r>
            <a:r>
              <a:rPr lang="en-US" dirty="0"/>
              <a:t> MODE, PRE, SCAN, </a:t>
            </a:r>
            <a:r>
              <a:rPr lang="en-US" dirty="0" err="1"/>
              <a:t>BLIT</a:t>
            </a:r>
            <a:r>
              <a:rPr lang="en-US" dirty="0"/>
              <a:t>, </a:t>
            </a:r>
            <a:r>
              <a:rPr lang="en-US" dirty="0" err="1"/>
              <a:t>WRI</a:t>
            </a:r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Trung úy Nguyễn Mạnh Long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4F760-9C07-478E-A10B-029AF9295010}" type="datetime12">
              <a:rPr lang="en-US" smtClean="0"/>
              <a:t>8:40 AM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1479</Words>
  <Application>Microsoft Office PowerPoint</Application>
  <PresentationFormat>On-screen Show (4:3)</PresentationFormat>
  <Paragraphs>142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Calibri</vt:lpstr>
      <vt:lpstr>Office Theme</vt:lpstr>
      <vt:lpstr>MÁY PHÁT SÓNG NGẮN VRS-642</vt:lpstr>
      <vt:lpstr>Giới thiệu chung</vt:lpstr>
      <vt:lpstr>Giới thiệu chung</vt:lpstr>
      <vt:lpstr>Giới thiệu chung</vt:lpstr>
      <vt:lpstr>Chỉ tiêu kỹ thuật</vt:lpstr>
      <vt:lpstr>Chỉ tiêu kỹ thuật</vt:lpstr>
      <vt:lpstr>Chỉ tiêu kỹ thuật</vt:lpstr>
      <vt:lpstr>PowerPoint Presentation</vt:lpstr>
      <vt:lpstr>Bố trí mặt máy</vt:lpstr>
      <vt:lpstr>PowerPoint Presentation</vt:lpstr>
      <vt:lpstr>Các đầu cắm phần máy (bên dưới)</vt:lpstr>
      <vt:lpstr>Các đầu cắm phần công suất (bên trên)</vt:lpstr>
      <vt:lpstr>PowerPoint Presentation</vt:lpstr>
      <vt:lpstr>Bảo quản, bảo dưỡng</vt:lpstr>
      <vt:lpstr>Vệ sinh bên ngoài máy</vt:lpstr>
      <vt:lpstr>Kiểm tra tiếp xúc của các dây đấu nối</vt:lpstr>
      <vt:lpstr>Kiểm tra khả năng làm việc của máy</vt:lpstr>
      <vt:lpstr>Những điều cần chú ý khi bảo quản và bảo dưỡng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Administrator</cp:lastModifiedBy>
  <cp:revision>34</cp:revision>
  <dcterms:created xsi:type="dcterms:W3CDTF">2006-08-16T00:00:00Z</dcterms:created>
  <dcterms:modified xsi:type="dcterms:W3CDTF">2023-01-30T01:40:32Z</dcterms:modified>
</cp:coreProperties>
</file>