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 видеотрансляция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Телеметрия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Телеметрия 2</a:t>
            </a:r>
          </a:p>
        </p:txBody>
      </p:sp>
      <p:sp>
        <p:nvSpPr>
          <p:cNvPr id="173" name="Логирование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Логирование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Вспомним прошлое занят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Вспомним прошлое занятия</a:t>
            </a:r>
          </a:p>
        </p:txBody>
      </p:sp>
      <p:sp>
        <p:nvSpPr>
          <p:cNvPr id="176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Телеметрия - данные о работе приложения. Туда входят метрики, логи и трассировки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Телеметрия - данные о работе приложения. Туда входят метрики, логи и трассировки.</a:t>
            </a:r>
          </a:p>
          <a:p>
            <a:pPr/>
          </a:p>
          <a:p>
            <a:pPr/>
            <a:r>
              <a:t>Логи - текстовая информация, которую приложение записывает в ходу своей работы (например, записи об ошибках с подробным их описанием).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Это лог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Это логи</a:t>
            </a:r>
          </a:p>
        </p:txBody>
      </p:sp>
      <p:sp>
        <p:nvSpPr>
          <p:cNvPr id="18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2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929" y="4397569"/>
            <a:ext cx="21971001" cy="1470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И это тоже лог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 это тоже логи</a:t>
            </a:r>
          </a:p>
        </p:txBody>
      </p:sp>
      <p:sp>
        <p:nvSpPr>
          <p:cNvPr id="18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[15:36:03 WRN] Failed to determine the https port for redirect. {&quot;EventId&quot;: {&quot;Id&quot;: 3, &quot;Name&quot;: &quot;FailedToDeterminePort&quot;}, &quot;SourceContext&quot;: &quot;Microsoft.AspNetCore.HttpsPolicy.HttpsRedirectionMiddleware&quot;, &quot;RequestId&quot;: &quot;0HN8D7JR2DLA4:00000001&quot;, &quot;RequestPath&quot;: 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</a:p>
          <a:p>
            <a:pPr marL="445008" indent="-445008" defTabSz="1779987">
              <a:spcBef>
                <a:spcPts val="3200"/>
              </a:spcBef>
              <a:defRPr sz="3504"/>
            </a:pP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[15:36:03 WRN] Failed to determine the https port for redirect. {"EventId": {"Id": 3, "Name": "FailedToDeterminePort"}, "SourceContext": "Microsoft.AspNetCore.HttpsPolicy.HttpsRedirectionMiddleware", "RequestId": "0HN8D7JR2DLA4:00000001", "RequestPath": "/", "ConnectionId": "0HN8D7JR2DLA4", "Environment": "Microsoft.AspNetCore.Hosting.HostingEnvironment"}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[15:36:03 INF] HTTP GET / responded 200 in 110.9910 ms {"SourceContext": "Serilog.AspNetCore.RequestLoggingMiddleware", "RequestId": "0HN8D7JR2DLA4:00000001", "ConnectionId": "0HN8D7JR2DLA4", "Environment": "Microsoft.AspNetCore.Hosting.HostingEnvironment"}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</a:p>
        </p:txBody>
      </p:sp>
      <p:pic>
        <p:nvPicPr>
          <p:cNvPr id="187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804" y="4214659"/>
            <a:ext cx="21774391" cy="1825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Структурное логиров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Структурное логирование</a:t>
            </a:r>
          </a:p>
        </p:txBody>
      </p:sp>
      <p:sp>
        <p:nvSpPr>
          <p:cNvPr id="190" name="Подзаголовок слайда"/>
          <p:cNvSpPr txBox="1"/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Логирование в виде объектов, а не просто строкой текста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Логирование в виде объектов, а не просто строкой текста.</a:t>
            </a:r>
          </a:p>
          <a:p>
            <a:pPr/>
            <a:r>
              <a:t>Можно добавлять в объекты свои поля! Например:</a:t>
            </a:r>
          </a:p>
          <a:p>
            <a:pPr/>
          </a:p>
        </p:txBody>
      </p:sp>
      <p:pic>
        <p:nvPicPr>
          <p:cNvPr id="192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4"/>
            <a:ext cx="6220942" cy="5537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erilo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Serilog</a:t>
            </a:r>
          </a:p>
        </p:txBody>
      </p:sp>
      <p:sp>
        <p:nvSpPr>
          <p:cNvPr id="19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Одна из самый популярных библиотек для .NET на текущий момент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Одна из самый популярных библиотек для .NET на текущий момент.</a:t>
            </a:r>
          </a:p>
          <a:p>
            <a:pPr/>
            <a:r>
              <a:t>Другие библиотеки:</a:t>
            </a:r>
          </a:p>
          <a:p>
            <a:pPr/>
            <a:r>
              <a:t>- log4net;</a:t>
            </a:r>
          </a:p>
          <a:p>
            <a:pPr/>
            <a:r>
              <a:t>- NLog;</a:t>
            </a:r>
          </a:p>
          <a:p>
            <a:pPr/>
          </a:p>
          <a:p>
            <a:pPr/>
            <a:r>
              <a:t>Перед log4net есть серьёзное преимущество в виде структурированного логирования по умолчанию.</a:t>
            </a:r>
          </a:p>
        </p:txBody>
      </p:sp>
      <p:pic>
        <p:nvPicPr>
          <p:cNvPr id="19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13057" y="367331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EL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ELK</a:t>
            </a:r>
          </a:p>
        </p:txBody>
      </p:sp>
      <p:sp>
        <p:nvSpPr>
          <p:cNvPr id="20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Elasticsearch - СУБД для полнотекстового поиск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- СУБД для полнотекстового поиска</a:t>
            </a:r>
          </a:p>
          <a:p>
            <a:pPr/>
            <a:r>
              <a:t>Logstash - средство для сбора логов</a:t>
            </a:r>
          </a:p>
          <a:p>
            <a:pPr/>
            <a:r>
              <a:t>Kibana - веб-клиент к Elasticsearch</a:t>
            </a:r>
          </a:p>
          <a:p>
            <a:pPr/>
          </a:p>
          <a:p>
            <a:pPr/>
            <a:r>
              <a:t>Самый популярный стек для сбора логов. Отлично подходит для этой функции даже на больших объёмах данных (в петабайты).</a:t>
            </a:r>
          </a:p>
        </p:txBody>
      </p:sp>
      <p:pic>
        <p:nvPicPr>
          <p:cNvPr id="20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77373" y="1129281"/>
            <a:ext cx="3822701" cy="212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7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047" y="855324"/>
            <a:ext cx="23907867" cy="12137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