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CEBF5"/>
            </a:gs>
            <a:gs pos="8000">
              <a:srgbClr val="83A7C3"/>
            </a:gs>
            <a:gs pos="13000">
              <a:srgbClr val="768FB9"/>
            </a:gs>
            <a:gs pos="21001">
              <a:srgbClr val="83A7C3"/>
            </a:gs>
            <a:gs pos="21000">
              <a:srgbClr val="FFFFFF"/>
            </a:gs>
            <a:gs pos="56000">
              <a:srgbClr val="9C6563"/>
            </a:gs>
            <a:gs pos="28000">
              <a:srgbClr val="80302D"/>
            </a:gs>
            <a:gs pos="71001">
              <a:srgbClr val="C0524E"/>
            </a:gs>
            <a:gs pos="94000">
              <a:srgbClr val="EBDAD4"/>
            </a:gs>
            <a:gs pos="100000">
              <a:srgbClr val="55261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0BBF-EA8C-4666-BA8B-DB4194675CE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26A6-8A35-42AC-8688-72792E74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24200"/>
            <a:ext cx="8686800" cy="1470025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 (</a:t>
            </a:r>
            <a:r>
              <a:rPr lang="en-US" dirty="0" err="1" smtClean="0"/>
              <a:t>getById</a:t>
            </a:r>
            <a:r>
              <a:rPr lang="en-US" dirty="0" smtClean="0"/>
              <a:t>):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763000" cy="485058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Web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Web API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POST (</a:t>
            </a:r>
            <a:r>
              <a:rPr lang="en-US" dirty="0" err="1" smtClean="0"/>
              <a:t>thêm</a:t>
            </a:r>
            <a:r>
              <a:rPr lang="en-US" dirty="0" smtClean="0"/>
              <a:t> comment):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839199" cy="4572000"/>
          </a:xfrm>
        </p:spPr>
      </p:pic>
    </p:spTree>
    <p:extLst>
      <p:ext uri="{BB962C8B-B14F-4D97-AF65-F5344CB8AC3E}">
        <p14:creationId xmlns:p14="http://schemas.microsoft.com/office/powerpoint/2010/main" val="348562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PUT (</a:t>
            </a:r>
            <a:r>
              <a:rPr lang="en-US" dirty="0" err="1" smtClean="0"/>
              <a:t>sửa</a:t>
            </a:r>
            <a:r>
              <a:rPr lang="en-US" dirty="0" smtClean="0"/>
              <a:t> comment):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9" y="2133600"/>
            <a:ext cx="4356709" cy="45720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33600"/>
            <a:ext cx="4374928" cy="4495800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Web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1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DELETE (</a:t>
            </a:r>
            <a:r>
              <a:rPr lang="en-US" dirty="0" err="1" smtClean="0"/>
              <a:t>xóa</a:t>
            </a:r>
            <a:r>
              <a:rPr lang="en-US" dirty="0" smtClean="0"/>
              <a:t> comment):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33600"/>
            <a:ext cx="4422775" cy="4495800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Web API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4405633" cy="4495800"/>
          </a:xfrm>
        </p:spPr>
      </p:pic>
    </p:spTree>
    <p:extLst>
      <p:ext uri="{BB962C8B-B14F-4D97-AF65-F5344CB8AC3E}">
        <p14:creationId xmlns:p14="http://schemas.microsoft.com/office/powerpoint/2010/main" val="382975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panose="020B0503020204020204" pitchFamily="34" charset="0"/>
              </a:rPr>
              <a:t>API hay </a:t>
            </a:r>
            <a:r>
              <a:rPr lang="en-US" dirty="0" err="1" smtClean="0">
                <a:latin typeface="Corbel" panose="020B0503020204020204" pitchFamily="34" charset="0"/>
              </a:rPr>
              <a:t>còn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được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biết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đến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vi-VN" dirty="0">
                <a:latin typeface="Corbel" panose="020B0503020204020204" pitchFamily="34" charset="0"/>
              </a:rPr>
              <a:t>Application Programming </a:t>
            </a:r>
            <a:r>
              <a:rPr lang="vi-VN" dirty="0" smtClean="0">
                <a:latin typeface="Corbel" panose="020B0503020204020204" pitchFamily="34" charset="0"/>
              </a:rPr>
              <a:t>Interface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 smtClean="0">
                <a:latin typeface="Corbel" panose="020B0503020204020204" pitchFamily="34" charset="0"/>
              </a:rPr>
              <a:t>(</a:t>
            </a:r>
            <a:r>
              <a:rPr lang="en-US" dirty="0" err="1" smtClean="0">
                <a:latin typeface="Corbel" panose="020B0503020204020204" pitchFamily="34" charset="0"/>
              </a:rPr>
              <a:t>giao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diện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lập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trình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ứng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dụng</a:t>
            </a:r>
            <a:r>
              <a:rPr lang="en-US" dirty="0" smtClean="0">
                <a:latin typeface="Corbel" panose="020B0503020204020204" pitchFamily="34" charset="0"/>
              </a:rPr>
              <a:t>) </a:t>
            </a:r>
          </a:p>
          <a:p>
            <a:r>
              <a:rPr lang="en-US" dirty="0" smtClean="0">
                <a:latin typeface="Corbel" panose="020B0503020204020204" pitchFamily="34" charset="0"/>
              </a:rPr>
              <a:t>Web API </a:t>
            </a:r>
            <a:r>
              <a:rPr lang="en-US" dirty="0" err="1" smtClean="0">
                <a:latin typeface="Corbel" panose="020B0503020204020204" pitchFamily="34" charset="0"/>
              </a:rPr>
              <a:t>cũng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giống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như</a:t>
            </a:r>
            <a:r>
              <a:rPr lang="en-US" dirty="0" smtClean="0">
                <a:latin typeface="Corbel" panose="020B0503020204020204" pitchFamily="34" charset="0"/>
              </a:rPr>
              <a:t> Web Service </a:t>
            </a:r>
            <a:r>
              <a:rPr lang="en-US" dirty="0" err="1" smtClean="0">
                <a:latin typeface="Corbel" panose="020B0503020204020204" pitchFamily="34" charset="0"/>
              </a:rPr>
              <a:t>được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phát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triển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dựa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trên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mô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hình</a:t>
            </a:r>
            <a:r>
              <a:rPr lang="en-US" dirty="0" smtClean="0">
                <a:latin typeface="Corbel" panose="020B0503020204020204" pitchFamily="34" charset="0"/>
              </a:rPr>
              <a:t> MVC. Web API </a:t>
            </a:r>
            <a:r>
              <a:rPr lang="en-US" dirty="0" err="1" smtClean="0">
                <a:latin typeface="Corbel" panose="020B0503020204020204" pitchFamily="34" charset="0"/>
              </a:rPr>
              <a:t>cũng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có</a:t>
            </a:r>
            <a:r>
              <a:rPr lang="en-US" dirty="0" smtClean="0">
                <a:latin typeface="Corbel" panose="020B0503020204020204" pitchFamily="34" charset="0"/>
              </a:rPr>
              <a:t> 4 </a:t>
            </a:r>
            <a:r>
              <a:rPr lang="en-US" dirty="0" err="1" smtClean="0">
                <a:latin typeface="Corbel" panose="020B0503020204020204" pitchFamily="34" charset="0"/>
              </a:rPr>
              <a:t>phương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thức</a:t>
            </a:r>
            <a:r>
              <a:rPr lang="en-US" dirty="0" smtClean="0">
                <a:latin typeface="Corbel" panose="020B0503020204020204" pitchFamily="34" charset="0"/>
              </a:rPr>
              <a:t> GET, POST, PUT, DELETE </a:t>
            </a:r>
            <a:r>
              <a:rPr lang="en-US" dirty="0" err="1" smtClean="0">
                <a:latin typeface="Corbel" panose="020B0503020204020204" pitchFamily="34" charset="0"/>
              </a:rPr>
              <a:t>để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thao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tác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với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dữ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liệu</a:t>
            </a:r>
            <a:r>
              <a:rPr lang="en-US" dirty="0" smtClean="0">
                <a:latin typeface="Corbel" panose="020B05030202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vi-VN" b="1" dirty="0">
                <a:latin typeface="Calibri (Headings)"/>
              </a:rPr>
              <a:t>Web API </a:t>
            </a:r>
            <a:r>
              <a:rPr lang="vi-VN" dirty="0">
                <a:latin typeface="Calibri (Headings)"/>
              </a:rPr>
              <a:t>sẽ trả về client định dữ liệu </a:t>
            </a:r>
            <a:r>
              <a:rPr lang="en-US" dirty="0" err="1" smtClean="0">
                <a:latin typeface="Calibri (Headings)"/>
              </a:rPr>
              <a:t>mặc</a:t>
            </a:r>
            <a:r>
              <a:rPr lang="en-US" dirty="0" smtClean="0">
                <a:latin typeface="Calibri (Headings)"/>
              </a:rPr>
              <a:t> </a:t>
            </a:r>
            <a:r>
              <a:rPr lang="en-US" dirty="0" err="1" smtClean="0">
                <a:latin typeface="Calibri (Headings)"/>
              </a:rPr>
              <a:t>định</a:t>
            </a:r>
            <a:r>
              <a:rPr lang="vi-VN" dirty="0" smtClean="0">
                <a:latin typeface="Calibri (Headings)"/>
              </a:rPr>
              <a:t> là</a:t>
            </a:r>
            <a:r>
              <a:rPr lang="en-US" dirty="0" smtClean="0">
                <a:latin typeface="Calibri (Headings)"/>
              </a:rPr>
              <a:t> </a:t>
            </a:r>
            <a:r>
              <a:rPr lang="en-US" dirty="0" err="1" smtClean="0">
                <a:latin typeface="Calibri (Headings)"/>
              </a:rPr>
              <a:t>định</a:t>
            </a:r>
            <a:r>
              <a:rPr lang="en-US" dirty="0" smtClean="0">
                <a:latin typeface="Calibri (Headings)"/>
              </a:rPr>
              <a:t> </a:t>
            </a:r>
            <a:r>
              <a:rPr lang="en-US" dirty="0" err="1" smtClean="0">
                <a:latin typeface="Calibri (Headings)"/>
              </a:rPr>
              <a:t>dạng</a:t>
            </a:r>
            <a:r>
              <a:rPr lang="vi-VN" dirty="0" smtClean="0">
                <a:latin typeface="Calibri (Headings)"/>
              </a:rPr>
              <a:t> </a:t>
            </a:r>
            <a:r>
              <a:rPr lang="vi-VN" dirty="0">
                <a:latin typeface="Calibri (Headings)"/>
              </a:rPr>
              <a:t>Json, Xml hoặc là định dạng </a:t>
            </a:r>
            <a:r>
              <a:rPr lang="vi-VN" dirty="0" smtClean="0">
                <a:latin typeface="Calibri (Headings)"/>
              </a:rPr>
              <a:t>khác</a:t>
            </a:r>
            <a:r>
              <a:rPr lang="en-US" dirty="0" smtClean="0">
                <a:latin typeface="Calibri (Headings)"/>
              </a:rPr>
              <a:t> </a:t>
            </a:r>
            <a:r>
              <a:rPr lang="en-US" dirty="0" err="1" smtClean="0">
                <a:latin typeface="Calibri (Headings)"/>
              </a:rPr>
              <a:t>tùy</a:t>
            </a:r>
            <a:r>
              <a:rPr lang="en-US" dirty="0" smtClean="0">
                <a:latin typeface="Calibri (Headings)"/>
              </a:rPr>
              <a:t> </a:t>
            </a:r>
            <a:r>
              <a:rPr lang="en-US" dirty="0" err="1" smtClean="0">
                <a:latin typeface="Calibri (Headings)"/>
              </a:rPr>
              <a:t>chỉnh</a:t>
            </a:r>
            <a:endParaRPr lang="en-US" dirty="0" smtClean="0">
              <a:latin typeface="Calibri (Headings)"/>
            </a:endParaRPr>
          </a:p>
          <a:p>
            <a:r>
              <a:rPr lang="vi-VN" dirty="0"/>
              <a:t>Xây dựng những HTTP service rất đơn giản nhưng lại vô cùng nhanh </a:t>
            </a:r>
            <a:r>
              <a:rPr lang="vi-VN" dirty="0" smtClean="0"/>
              <a:t>chóng</a:t>
            </a:r>
            <a:endParaRPr lang="en-US" dirty="0" smtClean="0"/>
          </a:p>
          <a:p>
            <a:r>
              <a:rPr lang="vi-VN" dirty="0"/>
              <a:t>Open Source( mã nguồn mở) và có thể được sử dụng với bất kỳ client nào hỗ trợ Xml, </a:t>
            </a:r>
            <a:r>
              <a:rPr lang="vi-VN" dirty="0" smtClean="0"/>
              <a:t>Json</a:t>
            </a:r>
            <a:endParaRPr lang="en-US" dirty="0" smtClean="0"/>
          </a:p>
          <a:p>
            <a:r>
              <a:rPr lang="vi-VN" dirty="0"/>
              <a:t>Hỗ trợ hoàn toàn đầy đủ HTTP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9896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 err="1" smtClean="0"/>
              <a:t>trên</a:t>
            </a:r>
            <a:r>
              <a:rPr lang="en-US" dirty="0" smtClean="0"/>
              <a:t> 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r>
              <a:rPr lang="en-US" dirty="0"/>
              <a:t>Web API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ASP.NET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MVC </a:t>
            </a:r>
            <a:r>
              <a:rPr lang="en-US" dirty="0" smtClean="0"/>
              <a:t>framework:</a:t>
            </a:r>
            <a:endParaRPr lang="en-US" dirty="0"/>
          </a:p>
          <a:p>
            <a:pPr lvl="1"/>
            <a:r>
              <a:rPr lang="en-US" dirty="0"/>
              <a:t>Entity </a:t>
            </a:r>
            <a:r>
              <a:rPr lang="en-US" dirty="0" smtClean="0"/>
              <a:t>Framework(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SQL Server) </a:t>
            </a:r>
            <a:endParaRPr lang="en-US" dirty="0"/>
          </a:p>
          <a:p>
            <a:pPr lvl="1"/>
            <a:r>
              <a:rPr lang="en-US" dirty="0" err="1"/>
              <a:t>Authorisation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identity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 err="1" smtClean="0"/>
              <a:t>trên</a:t>
            </a:r>
            <a:r>
              <a:rPr lang="en-US" dirty="0" smtClean="0"/>
              <a:t> ASP.NET Core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8763000" cy="1066799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VD: Comment </a:t>
            </a:r>
            <a:r>
              <a:rPr lang="en-US" sz="2000" dirty="0" err="1" smtClean="0"/>
              <a:t>Api</a:t>
            </a:r>
            <a:r>
              <a:rPr lang="en-US" sz="2000" dirty="0" smtClean="0"/>
              <a:t> </a:t>
            </a:r>
          </a:p>
          <a:p>
            <a:pPr algn="just"/>
            <a:r>
              <a:rPr lang="en-US" sz="2000" dirty="0" err="1" smtClean="0"/>
              <a:t>Lớp</a:t>
            </a:r>
            <a:r>
              <a:rPr lang="en-US" sz="2000" dirty="0" smtClean="0"/>
              <a:t> Comment </a:t>
            </a:r>
            <a:r>
              <a:rPr lang="en-US" sz="2000" dirty="0" err="1" smtClean="0"/>
              <a:t>đại</a:t>
            </a:r>
            <a:r>
              <a:rPr lang="en-US" sz="2000" dirty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/>
              <a:t> </a:t>
            </a:r>
            <a:r>
              <a:rPr lang="en-US" sz="2000" dirty="0" smtClean="0"/>
              <a:t>1 comment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idComment</a:t>
            </a:r>
            <a:r>
              <a:rPr lang="en-US" sz="2000" dirty="0" smtClean="0"/>
              <a:t>, </a:t>
            </a:r>
            <a:r>
              <a:rPr lang="en-US" sz="2000" dirty="0" err="1" smtClean="0"/>
              <a:t>idTopic</a:t>
            </a:r>
            <a:r>
              <a:rPr lang="en-US" sz="2000" dirty="0" smtClean="0"/>
              <a:t>,  context, </a:t>
            </a:r>
            <a:r>
              <a:rPr lang="en-US" sz="2000" dirty="0" err="1" smtClean="0"/>
              <a:t>idUser</a:t>
            </a:r>
            <a:r>
              <a:rPr lang="en-US" sz="2000" dirty="0" smtClean="0"/>
              <a:t>, </a:t>
            </a:r>
            <a:r>
              <a:rPr lang="en-US" sz="2000" dirty="0" err="1" smtClean="0"/>
              <a:t>dateCmt</a:t>
            </a:r>
            <a:endParaRPr lang="en-US" sz="20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800"/>
            <a:ext cx="8686800" cy="4038599"/>
          </a:xfrm>
        </p:spPr>
      </p:pic>
    </p:spTree>
    <p:extLst>
      <p:ext uri="{BB962C8B-B14F-4D97-AF65-F5344CB8AC3E}">
        <p14:creationId xmlns:p14="http://schemas.microsoft.com/office/powerpoint/2010/main" val="135766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</a:t>
            </a:r>
            <a:r>
              <a:rPr lang="en-US" dirty="0" err="1"/>
              <a:t>trên</a:t>
            </a:r>
            <a:r>
              <a:rPr lang="en-US" dirty="0"/>
              <a:t> ASP.NET 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066800"/>
          </a:xfrm>
        </p:spPr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ICommentRepository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getAlls</a:t>
            </a:r>
            <a:r>
              <a:rPr lang="en-US" dirty="0" smtClean="0"/>
              <a:t>, </a:t>
            </a:r>
            <a:r>
              <a:rPr lang="en-US" dirty="0" err="1" smtClean="0"/>
              <a:t>getById</a:t>
            </a:r>
            <a:r>
              <a:rPr lang="en-US" dirty="0" smtClean="0"/>
              <a:t>, add, update, delete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839200" cy="4191000"/>
          </a:xfrm>
        </p:spPr>
      </p:pic>
    </p:spTree>
    <p:extLst>
      <p:ext uri="{BB962C8B-B14F-4D97-AF65-F5344CB8AC3E}">
        <p14:creationId xmlns:p14="http://schemas.microsoft.com/office/powerpoint/2010/main" val="76106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CommentRepository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ICommentRepository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38400"/>
            <a:ext cx="8839200" cy="4267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</a:t>
            </a:r>
            <a:r>
              <a:rPr lang="en-US" dirty="0" err="1"/>
              <a:t>trên</a:t>
            </a:r>
            <a:r>
              <a:rPr lang="en-US" dirty="0"/>
              <a:t> ASP.NET Core</a:t>
            </a:r>
          </a:p>
        </p:txBody>
      </p:sp>
    </p:spTree>
    <p:extLst>
      <p:ext uri="{BB962C8B-B14F-4D97-AF65-F5344CB8AC3E}">
        <p14:creationId xmlns:p14="http://schemas.microsoft.com/office/powerpoint/2010/main" val="53763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Controller Comment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GET, POST, PUT, DELETE.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Comment </a:t>
            </a:r>
          </a:p>
          <a:p>
            <a:pPr lvl="1" algn="just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POST (</a:t>
            </a:r>
            <a:r>
              <a:rPr lang="en-US" dirty="0" err="1" smtClean="0"/>
              <a:t>thêm</a:t>
            </a:r>
            <a:r>
              <a:rPr lang="en-US" dirty="0" smtClean="0"/>
              <a:t> comment):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request 1 </a:t>
            </a:r>
            <a:r>
              <a:rPr lang="en-US" dirty="0" err="1" smtClean="0"/>
              <a:t>chuỗi</a:t>
            </a:r>
            <a:r>
              <a:rPr lang="en-US" dirty="0" smtClean="0"/>
              <a:t> JSON </a:t>
            </a:r>
            <a:r>
              <a:rPr lang="en-US" dirty="0" err="1" smtClean="0"/>
              <a:t>trong</a:t>
            </a:r>
            <a:r>
              <a:rPr lang="en-US" dirty="0" smtClean="0"/>
              <a:t> body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1 Comment,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add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list Comment. </a:t>
            </a:r>
            <a:r>
              <a:rPr lang="en-US" dirty="0" err="1" smtClean="0"/>
              <a:t>Nếu</a:t>
            </a:r>
            <a:r>
              <a:rPr lang="en-US" dirty="0" smtClean="0"/>
              <a:t> Comment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JSON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BadRequest</a:t>
            </a:r>
            <a:endParaRPr lang="en-US" dirty="0" smtClean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PUT (</a:t>
            </a:r>
            <a:r>
              <a:rPr lang="en-US" dirty="0" err="1" smtClean="0"/>
              <a:t>sửa</a:t>
            </a:r>
            <a:r>
              <a:rPr lang="en-US" dirty="0" smtClean="0"/>
              <a:t> comment):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request 1 </a:t>
            </a:r>
            <a:r>
              <a:rPr lang="en-US" dirty="0" err="1"/>
              <a:t>chuỗi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body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1 Comment,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comment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comment,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Bad Request.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DELETE (</a:t>
            </a:r>
            <a:r>
              <a:rPr lang="en-US" dirty="0" err="1" smtClean="0"/>
              <a:t>xóa</a:t>
            </a:r>
            <a:r>
              <a:rPr lang="en-US" dirty="0" smtClean="0"/>
              <a:t> comment): </a:t>
            </a:r>
            <a:r>
              <a:rPr lang="en-US" dirty="0" err="1" smtClean="0"/>
              <a:t>xóa</a:t>
            </a:r>
            <a:r>
              <a:rPr lang="en-US" dirty="0" smtClean="0"/>
              <a:t> 1 Comment </a:t>
            </a:r>
            <a:r>
              <a:rPr lang="en-US" dirty="0" err="1" smtClean="0"/>
              <a:t>nhờ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</a:t>
            </a:r>
            <a:r>
              <a:rPr lang="en-US" dirty="0" err="1"/>
              <a:t>trên</a:t>
            </a:r>
            <a:r>
              <a:rPr lang="en-US" dirty="0"/>
              <a:t> ASP.NET Core</a:t>
            </a:r>
          </a:p>
        </p:txBody>
      </p:sp>
    </p:spTree>
    <p:extLst>
      <p:ext uri="{BB962C8B-B14F-4D97-AF65-F5344CB8AC3E}">
        <p14:creationId xmlns:p14="http://schemas.microsoft.com/office/powerpoint/2010/main" val="305545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Web API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8229600" cy="609600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 (</a:t>
            </a:r>
            <a:r>
              <a:rPr lang="en-US" dirty="0" err="1" smtClean="0"/>
              <a:t>getAll</a:t>
            </a:r>
            <a:r>
              <a:rPr lang="en-US" dirty="0" smtClean="0"/>
              <a:t>):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686800" cy="4792393"/>
          </a:xfrm>
        </p:spPr>
      </p:pic>
    </p:spTree>
    <p:extLst>
      <p:ext uri="{BB962C8B-B14F-4D97-AF65-F5344CB8AC3E}">
        <p14:creationId xmlns:p14="http://schemas.microsoft.com/office/powerpoint/2010/main" val="204548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349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Xây dựng Web Api trên ASP.NET Core</vt:lpstr>
      <vt:lpstr>Web Api là gì?</vt:lpstr>
      <vt:lpstr>Ưu điểm của Web API</vt:lpstr>
      <vt:lpstr>Web API trên ASP.NET Core</vt:lpstr>
      <vt:lpstr>Web API trên ASP.NET Core</vt:lpstr>
      <vt:lpstr>Web API trên ASP.NET Core</vt:lpstr>
      <vt:lpstr>Web API trên ASP.NET Core</vt:lpstr>
      <vt:lpstr>Web API trên ASP.NET Core</vt:lpstr>
      <vt:lpstr>Demo Web API </vt:lpstr>
      <vt:lpstr>Demo Web API </vt:lpstr>
      <vt:lpstr>Demo Web API </vt:lpstr>
      <vt:lpstr>Demo Web API </vt:lpstr>
      <vt:lpstr>Demo Web API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 Api trên ASP.NET Core</dc:title>
  <dc:creator>trile</dc:creator>
  <cp:lastModifiedBy>trile</cp:lastModifiedBy>
  <cp:revision>25</cp:revision>
  <dcterms:created xsi:type="dcterms:W3CDTF">2017-11-22T04:19:05Z</dcterms:created>
  <dcterms:modified xsi:type="dcterms:W3CDTF">2017-11-22T11:35:47Z</dcterms:modified>
</cp:coreProperties>
</file>