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A905-C9FD-4BC2-AF63-0C49757C21EA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BF97-E290-4F70-80DA-15596CD69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394704" y="656838"/>
            <a:ext cx="8354592" cy="5544324"/>
            <a:chOff x="394704" y="656838"/>
            <a:chExt cx="8354592" cy="5544324"/>
          </a:xfrm>
        </p:grpSpPr>
        <p:pic>
          <p:nvPicPr>
            <p:cNvPr id="110" name="Picture 109" descr="cgd_star_gests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704" y="656838"/>
              <a:ext cx="8354592" cy="5544324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4114800" y="880646"/>
              <a:ext cx="84029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Bị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động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038600" y="1981200"/>
              <a:ext cx="9906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Biểu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cảm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096000" y="2404646"/>
              <a:ext cx="9906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Mô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tả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981200" y="2286000"/>
              <a:ext cx="990600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Nghệ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thuật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62600" y="45382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Giao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tiếp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315200" y="5181600"/>
              <a:ext cx="990600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Ngôn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ngữ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học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09800" y="4495800"/>
              <a:ext cx="11430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Hành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động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62000" y="5257800"/>
              <a:ext cx="10668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Vận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động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62400" y="5257800"/>
              <a:ext cx="11430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Chủ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động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114800" y="4191000"/>
              <a:ext cx="84029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Bị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latin typeface="Times New Roman" pitchFamily="18" charset="0"/>
                  <a:cs typeface="Times New Roman" pitchFamily="18" charset="0"/>
                </a:rPr>
                <a:t>động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Quang D. Tran</dc:creator>
  <cp:lastModifiedBy>Quang D. Tran</cp:lastModifiedBy>
  <cp:revision>5</cp:revision>
  <dcterms:created xsi:type="dcterms:W3CDTF">2013-06-29T05:15:55Z</dcterms:created>
  <dcterms:modified xsi:type="dcterms:W3CDTF">2013-07-03T05:06:22Z</dcterms:modified>
</cp:coreProperties>
</file>