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DFF0D-F339-6907-0389-AE19F8A0F1CE}" v="765" dt="2024-08-07T22:43:53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04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6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6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8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24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2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2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3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2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5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E39801-2B3F-E705-6E54-B2C0F4A25C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525" t="7970" r="76" b="113"/>
          <a:stretch/>
        </p:blipFill>
        <p:spPr>
          <a:xfrm>
            <a:off x="20" y="1571"/>
            <a:ext cx="12191777" cy="6854701"/>
          </a:xfrm>
          <a:prstGeom prst="rect">
            <a:avLst/>
          </a:prstGeom>
        </p:spPr>
      </p:pic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3898FA35-B55D-44B7-9A7D-57C57A4A6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1524000"/>
            <a:ext cx="9144000" cy="38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51048" y="3825627"/>
            <a:ext cx="7722218" cy="1317493"/>
          </a:xfrm>
        </p:spPr>
        <p:txBody>
          <a:bodyPr anchor="b">
            <a:noAutofit/>
          </a:bodyPr>
          <a:lstStyle/>
          <a:p>
            <a:pPr algn="ctr"/>
            <a:r>
              <a:rPr lang="de-DE" sz="6000" i="1" dirty="0">
                <a:solidFill>
                  <a:schemeClr val="accent4"/>
                </a:solidFill>
                <a:ea typeface="+mj-lt"/>
                <a:cs typeface="+mj-lt"/>
              </a:rPr>
              <a:t>Market </a:t>
            </a:r>
            <a:r>
              <a:rPr lang="de-DE" sz="6000" i="1" dirty="0">
                <a:ea typeface="+mj-lt"/>
                <a:cs typeface="+mj-lt"/>
              </a:rPr>
              <a:t>Checklist</a:t>
            </a:r>
            <a:endParaRPr lang="pt-BR" sz="6000" i="1" dirty="0" err="1"/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2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C7B8313B-2B06-8090-2F05-9C22AFCD2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746" y="1353015"/>
            <a:ext cx="2962508" cy="296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CA1F03-1978-4993-9625-ECC9A327C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3DCF2D7-B131-ACD5-6B69-9C70A99DBD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6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F5ECF7-5D31-4B53-8384-8D36C106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1" y="762000"/>
            <a:ext cx="10668000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1FB671-8F48-6D60-BB83-FF192F83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92" y="1208049"/>
            <a:ext cx="9145039" cy="75270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t-BR" sz="4000" dirty="0">
                <a:solidFill>
                  <a:schemeClr val="accent2"/>
                </a:solidFill>
                <a:ea typeface="+mj-lt"/>
                <a:cs typeface="+mj-lt"/>
              </a:rPr>
              <a:t>Conheça o Market Checklist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954BACB-5961-5D7F-D3A1-8326929453E1}"/>
              </a:ext>
            </a:extLst>
          </p:cNvPr>
          <p:cNvSpPr txBox="1"/>
          <p:nvPr/>
        </p:nvSpPr>
        <p:spPr>
          <a:xfrm>
            <a:off x="1521162" y="2872730"/>
            <a:ext cx="914967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800" b="1" dirty="0">
                <a:ea typeface="+mn-lt"/>
                <a:cs typeface="+mn-lt"/>
              </a:rPr>
              <a:t>Um aplicativo mobile que simplifica e organiza o processo de compras de supermercado.</a:t>
            </a:r>
            <a:endParaRPr lang="pt-BR" sz="2800" b="1" dirty="0"/>
          </a:p>
          <a:p>
            <a:pPr marL="285750" indent="-285750">
              <a:buFont typeface="Arial"/>
              <a:buChar char="•"/>
            </a:pPr>
            <a:endParaRPr lang="pt-BR" sz="28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800" b="1" dirty="0">
                <a:ea typeface="+mn-lt"/>
                <a:cs typeface="+mn-lt"/>
              </a:rPr>
              <a:t>Seu objetivo é economizar e reduzir o estresse associado as compras, oferecendo uma solução prática e eficiente.</a:t>
            </a:r>
          </a:p>
          <a:p>
            <a:pPr marL="285750" indent="-285750">
              <a:buFont typeface="Arial"/>
              <a:buChar char="•"/>
            </a:pPr>
            <a:endParaRPr lang="pt-BR" sz="2000" b="1" dirty="0">
              <a:solidFill>
                <a:schemeClr val="accent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8DC168-06A5-CC7B-6AF2-939982091CB6}"/>
              </a:ext>
            </a:extLst>
          </p:cNvPr>
          <p:cNvSpPr txBox="1"/>
          <p:nvPr/>
        </p:nvSpPr>
        <p:spPr>
          <a:xfrm>
            <a:off x="2456882" y="2141189"/>
            <a:ext cx="67310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>
                <a:solidFill>
                  <a:schemeClr val="accent2">
                    <a:lumMod val="49000"/>
                  </a:schemeClr>
                </a:solidFill>
              </a:rPr>
              <a:t>O que é o Market Checklist:</a:t>
            </a:r>
          </a:p>
        </p:txBody>
      </p:sp>
    </p:spTree>
    <p:extLst>
      <p:ext uri="{BB962C8B-B14F-4D97-AF65-F5344CB8AC3E}">
        <p14:creationId xmlns:p14="http://schemas.microsoft.com/office/powerpoint/2010/main" val="1562829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CA1F03-1978-4993-9625-ECC9A327C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3DCF2D7-B131-ACD5-6B69-9C70A99DBD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6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F5ECF7-5D31-4B53-8384-8D36C106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1" y="762000"/>
            <a:ext cx="10668000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1FB671-8F48-6D60-BB83-FF192F83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92" y="1208049"/>
            <a:ext cx="9145039" cy="75270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t-BR" sz="4000" dirty="0">
                <a:solidFill>
                  <a:schemeClr val="accent2"/>
                </a:solidFill>
                <a:ea typeface="+mj-lt"/>
                <a:cs typeface="+mj-lt"/>
              </a:rPr>
              <a:t>Funcionalidades Principais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954BACB-5961-5D7F-D3A1-8326929453E1}"/>
              </a:ext>
            </a:extLst>
          </p:cNvPr>
          <p:cNvSpPr txBox="1"/>
          <p:nvPr/>
        </p:nvSpPr>
        <p:spPr>
          <a:xfrm>
            <a:off x="945015" y="2120023"/>
            <a:ext cx="1160294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400" b="1" dirty="0">
                <a:ea typeface="+mn-lt"/>
                <a:cs typeface="+mn-lt"/>
              </a:rPr>
              <a:t>Adicionar Item:</a:t>
            </a:r>
            <a:r>
              <a:rPr lang="pt-BR" sz="2400" dirty="0">
                <a:ea typeface="+mn-lt"/>
                <a:cs typeface="+mn-lt"/>
              </a:rPr>
              <a:t> Inclua novos itens à sua lista rapidamente.</a:t>
            </a:r>
          </a:p>
          <a:p>
            <a:pPr marL="285750" indent="-285750">
              <a:buFont typeface="Arial"/>
              <a:buChar char="•"/>
            </a:pPr>
            <a:endParaRPr lang="pt-BR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400" b="1" dirty="0">
                <a:ea typeface="+mn-lt"/>
                <a:cs typeface="+mn-lt"/>
              </a:rPr>
              <a:t>Editar e Excluir  Item:</a:t>
            </a:r>
            <a:r>
              <a:rPr lang="pt-BR" sz="2400" dirty="0">
                <a:ea typeface="+mn-lt"/>
                <a:cs typeface="+mn-lt"/>
              </a:rPr>
              <a:t> Atualize  e remove itens existentes.</a:t>
            </a:r>
            <a:endParaRPr lang="pt-BR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400" b="1" dirty="0">
                <a:solidFill>
                  <a:srgbClr val="000000"/>
                </a:solidFill>
                <a:ea typeface="+mn-lt"/>
                <a:cs typeface="+mn-lt"/>
              </a:rPr>
              <a:t>Marcar como Comprado:</a:t>
            </a: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 Controla o que já foi adquirido.</a:t>
            </a:r>
            <a:endParaRPr lang="pt-BR" sz="24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400" b="1" dirty="0">
                <a:solidFill>
                  <a:srgbClr val="000000"/>
                </a:solidFill>
                <a:ea typeface="+mn-lt"/>
                <a:cs typeface="+mn-lt"/>
              </a:rPr>
              <a:t>Armazenamento:</a:t>
            </a: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 Listas salvas mesmo após fechar o aplicativo.</a:t>
            </a:r>
            <a:endParaRPr lang="pt-BR" sz="24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pt-BR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400" b="1" dirty="0">
                <a:solidFill>
                  <a:srgbClr val="000000"/>
                </a:solidFill>
                <a:ea typeface="+mn-lt"/>
                <a:cs typeface="+mn-lt"/>
              </a:rPr>
              <a:t>Interface Responsiva:</a:t>
            </a: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 Navegação adaptável a qualquer dispositivo.</a:t>
            </a:r>
            <a:endParaRPr lang="pt-BR" sz="24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pt-B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976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CA1F03-1978-4993-9625-ECC9A327C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3DCF2D7-B131-ACD5-6B69-9C70A99DBD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6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F5ECF7-5D31-4B53-8384-8D36C106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1" y="762000"/>
            <a:ext cx="10668000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1FB671-8F48-6D60-BB83-FF192F83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92" y="1208049"/>
            <a:ext cx="9145039" cy="75270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t-BR" sz="4000" dirty="0">
                <a:solidFill>
                  <a:schemeClr val="accent2"/>
                </a:solidFill>
                <a:ea typeface="+mj-lt"/>
                <a:cs typeface="+mj-lt"/>
              </a:rPr>
              <a:t>Tecnologia Utilizada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954BACB-5961-5D7F-D3A1-8326929453E1}"/>
              </a:ext>
            </a:extLst>
          </p:cNvPr>
          <p:cNvSpPr txBox="1"/>
          <p:nvPr/>
        </p:nvSpPr>
        <p:spPr>
          <a:xfrm>
            <a:off x="945015" y="2129314"/>
            <a:ext cx="12485748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pt-BR" sz="2400" b="1" dirty="0">
                <a:ea typeface="+mn-lt"/>
                <a:cs typeface="+mn-lt"/>
              </a:rPr>
              <a:t>React Native:</a:t>
            </a:r>
            <a:r>
              <a:rPr lang="pt-BR" sz="2400" dirty="0">
                <a:ea typeface="+mn-lt"/>
                <a:cs typeface="+mn-lt"/>
              </a:rPr>
              <a:t> Framework para desenvolvimento de aplicativos móveis.</a:t>
            </a:r>
            <a:endParaRPr lang="pt-BR" sz="2400" b="1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pt-BR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2400" b="1" dirty="0">
                <a:ea typeface="+mn-lt"/>
                <a:cs typeface="+mn-lt"/>
              </a:rPr>
              <a:t>AsyncStorage:</a:t>
            </a:r>
            <a:r>
              <a:rPr lang="pt-BR" sz="2400" dirty="0">
                <a:ea typeface="+mn-lt"/>
                <a:cs typeface="+mn-lt"/>
              </a:rPr>
              <a:t> Armazenamento local para garantir que suas listas sejam salvas.</a:t>
            </a:r>
            <a:endParaRPr lang="pt-BR" sz="1600" dirty="0"/>
          </a:p>
          <a:p>
            <a:pPr>
              <a:buFont typeface="Arial"/>
              <a:buChar char="•"/>
            </a:pPr>
            <a:endParaRPr lang="pt-BR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2400" b="1" dirty="0">
                <a:ea typeface="+mn-lt"/>
                <a:cs typeface="+mn-lt"/>
              </a:rPr>
              <a:t>React-Native-vector-</a:t>
            </a:r>
            <a:r>
              <a:rPr lang="pt-BR" sz="2400" b="1" dirty="0" err="1">
                <a:ea typeface="+mn-lt"/>
                <a:cs typeface="+mn-lt"/>
              </a:rPr>
              <a:t>icons</a:t>
            </a:r>
            <a:r>
              <a:rPr lang="pt-BR" sz="2400" b="1" dirty="0">
                <a:ea typeface="+mn-lt"/>
                <a:cs typeface="+mn-lt"/>
              </a:rPr>
              <a:t>:</a:t>
            </a:r>
            <a:r>
              <a:rPr lang="pt-BR" sz="2400" dirty="0">
                <a:ea typeface="+mn-lt"/>
                <a:cs typeface="+mn-lt"/>
              </a:rPr>
              <a:t> Biblioteca para ícones no aplicativo.</a:t>
            </a:r>
            <a:endParaRPr lang="pt-BR" sz="16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pt-BR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2400" b="1" dirty="0">
                <a:ea typeface="+mn-lt"/>
                <a:cs typeface="+mn-lt"/>
              </a:rPr>
              <a:t>Yarn:</a:t>
            </a:r>
            <a:r>
              <a:rPr lang="pt-BR" sz="2400" dirty="0">
                <a:ea typeface="+mn-lt"/>
                <a:cs typeface="+mn-lt"/>
              </a:rPr>
              <a:t> Gerenciador de dependências.</a:t>
            </a:r>
            <a:endParaRPr lang="pt-BR" sz="1600" dirty="0"/>
          </a:p>
          <a:p>
            <a:pPr>
              <a:buFont typeface="Arial"/>
              <a:buChar char="•"/>
            </a:pPr>
            <a:endParaRPr lang="pt-BR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2400" b="1" dirty="0">
                <a:ea typeface="+mn-lt"/>
                <a:cs typeface="+mn-lt"/>
              </a:rPr>
              <a:t>Canvas e VSCode:</a:t>
            </a:r>
            <a:r>
              <a:rPr lang="pt-BR" sz="2400" dirty="0">
                <a:ea typeface="+mn-lt"/>
                <a:cs typeface="+mn-lt"/>
              </a:rPr>
              <a:t> Ferramentas para criação de logotipo e desenvolvimento.</a:t>
            </a:r>
            <a:endParaRPr lang="pt-BR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BR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189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CA1F03-1978-4993-9625-ECC9A327C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3DCF2D7-B131-ACD5-6B69-9C70A99DBD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6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F5ECF7-5D31-4B53-8384-8D36C106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1" y="762000"/>
            <a:ext cx="10668000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1FB671-8F48-6D60-BB83-FF192F83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9" y="1105829"/>
            <a:ext cx="12100112" cy="75270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t-BR" sz="4000" dirty="0">
                <a:solidFill>
                  <a:schemeClr val="accent2"/>
                </a:solidFill>
                <a:ea typeface="+mj-lt"/>
                <a:cs typeface="+mj-lt"/>
              </a:rPr>
              <a:t>Por Que Escolher o Market Checklist?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954BACB-5961-5D7F-D3A1-8326929453E1}"/>
              </a:ext>
            </a:extLst>
          </p:cNvPr>
          <p:cNvSpPr txBox="1"/>
          <p:nvPr/>
        </p:nvSpPr>
        <p:spPr>
          <a:xfrm>
            <a:off x="1065821" y="2203656"/>
            <a:ext cx="1072013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pt-BR" sz="2400" b="1" dirty="0">
                <a:ea typeface="+mn-lt"/>
                <a:cs typeface="+mn-lt"/>
              </a:rPr>
              <a:t>Eficiência:</a:t>
            </a:r>
            <a:r>
              <a:rPr lang="pt-BR" sz="2400" dirty="0">
                <a:ea typeface="+mn-lt"/>
                <a:cs typeface="+mn-lt"/>
              </a:rPr>
              <a:t> Torne suas compras mais organizadas.</a:t>
            </a:r>
          </a:p>
          <a:p>
            <a:pPr>
              <a:buFont typeface="Arial"/>
              <a:buChar char="•"/>
            </a:pPr>
            <a:endParaRPr lang="pt-BR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2400" b="1" dirty="0">
                <a:ea typeface="+mn-lt"/>
                <a:cs typeface="+mn-lt"/>
              </a:rPr>
              <a:t>Praticidade:</a:t>
            </a:r>
            <a:r>
              <a:rPr lang="pt-BR" sz="2400" dirty="0">
                <a:ea typeface="+mn-lt"/>
                <a:cs typeface="+mn-lt"/>
              </a:rPr>
              <a:t> Gerencie suas listas de qualquer lugar.</a:t>
            </a:r>
            <a:endParaRPr lang="pt-BR" sz="16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pt-BR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2400" b="1" dirty="0">
                <a:ea typeface="+mn-lt"/>
                <a:cs typeface="+mn-lt"/>
              </a:rPr>
              <a:t>Economia de Tempo:</a:t>
            </a:r>
            <a:r>
              <a:rPr lang="pt-BR" sz="2400" dirty="0">
                <a:ea typeface="+mn-lt"/>
                <a:cs typeface="+mn-lt"/>
              </a:rPr>
              <a:t> Economize tempo com listas de papel.</a:t>
            </a:r>
            <a:endParaRPr lang="pt-BR" sz="2400" dirty="0"/>
          </a:p>
          <a:p>
            <a:pPr>
              <a:buFont typeface="Arial"/>
              <a:buChar char="•"/>
            </a:pPr>
            <a:endParaRPr lang="pt-BR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2400" b="1" dirty="0">
                <a:ea typeface="+mn-lt"/>
                <a:cs typeface="+mn-lt"/>
              </a:rPr>
              <a:t>Design Moderno e Funcional:</a:t>
            </a:r>
            <a:r>
              <a:rPr lang="pt-BR" sz="2400" dirty="0">
                <a:ea typeface="+mn-lt"/>
                <a:cs typeface="+mn-lt"/>
              </a:rPr>
              <a:t> Experiência agradável e intuitiva.</a:t>
            </a:r>
            <a:endParaRPr lang="pt-BR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BR" sz="24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B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4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195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Trade Gothic Next Cond</vt:lpstr>
      <vt:lpstr>Trade Gothic Next Light</vt:lpstr>
      <vt:lpstr>PortalVTI</vt:lpstr>
      <vt:lpstr>Market Checklist</vt:lpstr>
      <vt:lpstr>Conheça o Market Checklist</vt:lpstr>
      <vt:lpstr>Funcionalidades Principais</vt:lpstr>
      <vt:lpstr>Tecnologia Utilizada</vt:lpstr>
      <vt:lpstr>Por Que Escolher o Market Checklist?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Desenvolvimento</cp:lastModifiedBy>
  <cp:revision>198</cp:revision>
  <dcterms:created xsi:type="dcterms:W3CDTF">2024-08-07T21:45:45Z</dcterms:created>
  <dcterms:modified xsi:type="dcterms:W3CDTF">2024-08-08T13:11:28Z</dcterms:modified>
</cp:coreProperties>
</file>