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4" r:id="rId4"/>
    <p:sldId id="257" r:id="rId5"/>
    <p:sldId id="258" r:id="rId6"/>
    <p:sldId id="259" r:id="rId7"/>
    <p:sldId id="266" r:id="rId8"/>
    <p:sldId id="270" r:id="rId9"/>
    <p:sldId id="271" r:id="rId10"/>
    <p:sldId id="272" r:id="rId11"/>
    <p:sldId id="269" r:id="rId12"/>
    <p:sldId id="260" r:id="rId13"/>
    <p:sldId id="262" r:id="rId14"/>
    <p:sldId id="261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B0FBD-245B-461B-9F61-FA8FE034C4C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71D5F6C-9661-456B-8A98-DD3C5D6FC098}">
      <dgm:prSet phldrT="[Text]"/>
      <dgm:spPr/>
      <dgm:t>
        <a:bodyPr/>
        <a:lstStyle/>
        <a:p>
          <a:r>
            <a:rPr lang="de-DE" dirty="0" smtClean="0"/>
            <a:t>User </a:t>
          </a:r>
          <a:r>
            <a:rPr lang="de-DE" dirty="0" err="1" smtClean="0"/>
            <a:t>enters</a:t>
          </a:r>
          <a:r>
            <a:rPr lang="de-DE" dirty="0" smtClean="0"/>
            <a:t> </a:t>
          </a:r>
          <a:r>
            <a:rPr lang="de-DE" dirty="0" err="1" smtClean="0"/>
            <a:t>search</a:t>
          </a:r>
          <a:r>
            <a:rPr lang="de-DE" dirty="0" smtClean="0"/>
            <a:t> </a:t>
          </a:r>
          <a:r>
            <a:rPr lang="de-DE" dirty="0" err="1" smtClean="0"/>
            <a:t>query</a:t>
          </a:r>
          <a:endParaRPr lang="de-DE" dirty="0"/>
        </a:p>
      </dgm:t>
    </dgm:pt>
    <dgm:pt modelId="{67AD8444-BCE6-4885-AAAC-40D96F34C980}" type="parTrans" cxnId="{27965E38-0586-4D1C-8906-01C90F5DD159}">
      <dgm:prSet/>
      <dgm:spPr/>
      <dgm:t>
        <a:bodyPr/>
        <a:lstStyle/>
        <a:p>
          <a:endParaRPr lang="de-DE"/>
        </a:p>
      </dgm:t>
    </dgm:pt>
    <dgm:pt modelId="{F507A2C7-C88B-40A4-A637-8BD521B110AF}" type="sibTrans" cxnId="{27965E38-0586-4D1C-8906-01C90F5DD159}">
      <dgm:prSet/>
      <dgm:spPr/>
      <dgm:t>
        <a:bodyPr/>
        <a:lstStyle/>
        <a:p>
          <a:endParaRPr lang="de-DE"/>
        </a:p>
      </dgm:t>
    </dgm:pt>
    <dgm:pt modelId="{100AEED7-7AC4-4377-9DF8-8419F6770E1F}">
      <dgm:prSet phldrT="[Text]"/>
      <dgm:spPr/>
      <dgm:t>
        <a:bodyPr/>
        <a:lstStyle/>
        <a:p>
          <a:r>
            <a:rPr lang="de-DE" dirty="0" smtClean="0"/>
            <a:t>Lookup on Google Scholar</a:t>
          </a:r>
          <a:endParaRPr lang="de-DE" dirty="0"/>
        </a:p>
      </dgm:t>
    </dgm:pt>
    <dgm:pt modelId="{F43BA759-CAA0-4F02-B69A-1402E2B9218E}" type="parTrans" cxnId="{43887F92-DFE0-4E69-9A43-ACB458AF0EC1}">
      <dgm:prSet/>
      <dgm:spPr/>
      <dgm:t>
        <a:bodyPr/>
        <a:lstStyle/>
        <a:p>
          <a:endParaRPr lang="de-DE"/>
        </a:p>
      </dgm:t>
    </dgm:pt>
    <dgm:pt modelId="{52376E53-D6B1-427D-9CE0-8C8406031744}" type="sibTrans" cxnId="{43887F92-DFE0-4E69-9A43-ACB458AF0EC1}">
      <dgm:prSet/>
      <dgm:spPr/>
      <dgm:t>
        <a:bodyPr/>
        <a:lstStyle/>
        <a:p>
          <a:endParaRPr lang="de-DE"/>
        </a:p>
      </dgm:t>
    </dgm:pt>
    <dgm:pt modelId="{97A1EE82-5A37-4908-9A3F-7E2D0A2F282F}">
      <dgm:prSet phldrT="[Text]"/>
      <dgm:spPr/>
      <dgm:t>
        <a:bodyPr/>
        <a:lstStyle/>
        <a:p>
          <a:r>
            <a:rPr lang="de-DE" dirty="0" smtClean="0"/>
            <a:t>Match </a:t>
          </a:r>
          <a:r>
            <a:rPr lang="de-DE" dirty="0" err="1" smtClean="0"/>
            <a:t>the</a:t>
          </a:r>
          <a:r>
            <a:rPr lang="de-DE" dirty="0" smtClean="0"/>
            <a:t> </a:t>
          </a:r>
          <a:r>
            <a:rPr lang="de-DE" dirty="0" err="1" smtClean="0"/>
            <a:t>authors</a:t>
          </a:r>
          <a:r>
            <a:rPr lang="de-DE" dirty="0" smtClean="0"/>
            <a:t> </a:t>
          </a:r>
          <a:r>
            <a:rPr lang="de-DE" dirty="0" err="1" smtClean="0"/>
            <a:t>against</a:t>
          </a:r>
          <a:r>
            <a:rPr lang="de-DE" dirty="0" smtClean="0"/>
            <a:t> ISI</a:t>
          </a:r>
        </a:p>
      </dgm:t>
    </dgm:pt>
    <dgm:pt modelId="{B104B3F9-0C05-4540-8CFD-2FD9DFF53B65}" type="parTrans" cxnId="{F9581524-F01A-4AE1-B178-0D9D65C55AA7}">
      <dgm:prSet/>
      <dgm:spPr/>
      <dgm:t>
        <a:bodyPr/>
        <a:lstStyle/>
        <a:p>
          <a:endParaRPr lang="de-DE"/>
        </a:p>
      </dgm:t>
    </dgm:pt>
    <dgm:pt modelId="{05A90CCF-A0DF-4BC6-8CEE-3FD33F11468F}" type="sibTrans" cxnId="{F9581524-F01A-4AE1-B178-0D9D65C55AA7}">
      <dgm:prSet/>
      <dgm:spPr/>
      <dgm:t>
        <a:bodyPr/>
        <a:lstStyle/>
        <a:p>
          <a:endParaRPr lang="de-DE"/>
        </a:p>
      </dgm:t>
    </dgm:pt>
    <dgm:pt modelId="{4033CD1C-326B-4DEE-9FAB-35B8CBC56DDF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a score </a:t>
          </a:r>
          <a:r>
            <a:rPr lang="de-DE" dirty="0" err="1" smtClean="0"/>
            <a:t>for</a:t>
          </a:r>
          <a:r>
            <a:rPr lang="de-DE" dirty="0" smtClean="0"/>
            <a:t> </a:t>
          </a:r>
          <a:r>
            <a:rPr lang="de-DE" dirty="0" err="1" smtClean="0"/>
            <a:t>the</a:t>
          </a:r>
          <a:r>
            <a:rPr lang="de-DE" dirty="0" smtClean="0"/>
            <a:t> </a:t>
          </a:r>
          <a:r>
            <a:rPr lang="de-DE" dirty="0" err="1" smtClean="0"/>
            <a:t>authors</a:t>
          </a:r>
          <a:endParaRPr lang="de-DE" dirty="0" smtClean="0"/>
        </a:p>
      </dgm:t>
    </dgm:pt>
    <dgm:pt modelId="{85F033A7-085B-4007-B497-CE8A85820A29}" type="parTrans" cxnId="{8C5820E7-AECC-4878-8E83-C6145AA78F5D}">
      <dgm:prSet/>
      <dgm:spPr/>
      <dgm:t>
        <a:bodyPr/>
        <a:lstStyle/>
        <a:p>
          <a:endParaRPr lang="de-DE"/>
        </a:p>
      </dgm:t>
    </dgm:pt>
    <dgm:pt modelId="{9122E258-5334-4E75-A145-4D4AE7195AB9}" type="sibTrans" cxnId="{8C5820E7-AECC-4878-8E83-C6145AA78F5D}">
      <dgm:prSet/>
      <dgm:spPr/>
      <dgm:t>
        <a:bodyPr/>
        <a:lstStyle/>
        <a:p>
          <a:endParaRPr lang="de-DE"/>
        </a:p>
      </dgm:t>
    </dgm:pt>
    <dgm:pt modelId="{4D8F62DF-A7AF-407E-85A1-63FC14D1DD23}">
      <dgm:prSet phldrT="[Text]"/>
      <dgm:spPr/>
      <dgm:t>
        <a:bodyPr/>
        <a:lstStyle/>
        <a:p>
          <a:r>
            <a:rPr lang="de-DE" dirty="0" smtClean="0"/>
            <a:t>Find easy-</a:t>
          </a:r>
          <a:r>
            <a:rPr lang="de-DE" dirty="0" err="1" smtClean="0"/>
            <a:t>to</a:t>
          </a:r>
          <a:r>
            <a:rPr lang="de-DE" dirty="0" smtClean="0"/>
            <a:t>-</a:t>
          </a:r>
          <a:r>
            <a:rPr lang="de-DE" dirty="0" err="1" smtClean="0"/>
            <a:t>read</a:t>
          </a:r>
          <a:r>
            <a:rPr lang="de-DE" dirty="0" smtClean="0"/>
            <a:t> </a:t>
          </a:r>
          <a:r>
            <a:rPr lang="de-DE" dirty="0" err="1" smtClean="0"/>
            <a:t>resources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the</a:t>
          </a:r>
          <a:r>
            <a:rPr lang="de-DE" dirty="0" smtClean="0"/>
            <a:t> </a:t>
          </a:r>
          <a:r>
            <a:rPr lang="de-DE" dirty="0" err="1" smtClean="0"/>
            <a:t>author</a:t>
          </a:r>
          <a:endParaRPr lang="de-DE" dirty="0" smtClean="0"/>
        </a:p>
      </dgm:t>
    </dgm:pt>
    <dgm:pt modelId="{A2C201CB-0A61-44B8-86E0-799A0AB5B6F1}" type="parTrans" cxnId="{54BAF1B5-13A8-40E2-B953-6A8A2087DFD0}">
      <dgm:prSet/>
      <dgm:spPr/>
      <dgm:t>
        <a:bodyPr/>
        <a:lstStyle/>
        <a:p>
          <a:endParaRPr lang="de-DE"/>
        </a:p>
      </dgm:t>
    </dgm:pt>
    <dgm:pt modelId="{BAA9F1A5-E993-4877-B1E5-533ADA49A25E}" type="sibTrans" cxnId="{54BAF1B5-13A8-40E2-B953-6A8A2087DFD0}">
      <dgm:prSet/>
      <dgm:spPr/>
      <dgm:t>
        <a:bodyPr/>
        <a:lstStyle/>
        <a:p>
          <a:endParaRPr lang="de-DE"/>
        </a:p>
      </dgm:t>
    </dgm:pt>
    <dgm:pt modelId="{04C61667-9D56-494D-8F1F-C2F2773AE958}" type="pres">
      <dgm:prSet presAssocID="{AC8B0FBD-245B-461B-9F61-FA8FE034C4C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BB715CD-6E16-4587-B6D9-C52E416AF3C7}" type="pres">
      <dgm:prSet presAssocID="{AC8B0FBD-245B-461B-9F61-FA8FE034C4CA}" presName="dummyMaxCanvas" presStyleCnt="0">
        <dgm:presLayoutVars/>
      </dgm:prSet>
      <dgm:spPr/>
    </dgm:pt>
    <dgm:pt modelId="{E9C33232-D13F-45CD-B1C6-B5862281EFB6}" type="pres">
      <dgm:prSet presAssocID="{AC8B0FBD-245B-461B-9F61-FA8FE034C4C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AB4537-591A-4BBE-9CD3-908EE09E15C8}" type="pres">
      <dgm:prSet presAssocID="{AC8B0FBD-245B-461B-9F61-FA8FE034C4C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CD5AB6F-BA7A-47C2-AF8C-FAC967DEDF06}" type="pres">
      <dgm:prSet presAssocID="{AC8B0FBD-245B-461B-9F61-FA8FE034C4C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358FAB-33A0-417D-9A0A-E2F161F5FEEB}" type="pres">
      <dgm:prSet presAssocID="{AC8B0FBD-245B-461B-9F61-FA8FE034C4C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F445B0-58D2-48C6-A066-AED92D2EF372}" type="pres">
      <dgm:prSet presAssocID="{AC8B0FBD-245B-461B-9F61-FA8FE034C4C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4E6562-0B67-4817-A495-C979C4E50E41}" type="pres">
      <dgm:prSet presAssocID="{AC8B0FBD-245B-461B-9F61-FA8FE034C4C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260523-ABCC-4396-923D-0B9AEC7A74F8}" type="pres">
      <dgm:prSet presAssocID="{AC8B0FBD-245B-461B-9F61-FA8FE034C4C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4E79D4-8318-4433-AC87-EA770D53EDDF}" type="pres">
      <dgm:prSet presAssocID="{AC8B0FBD-245B-461B-9F61-FA8FE034C4C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A2419F-40E3-4B0D-9C9D-BF0CE801C194}" type="pres">
      <dgm:prSet presAssocID="{AC8B0FBD-245B-461B-9F61-FA8FE034C4C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DAA47E-A343-4B92-81AE-9FDC44EA0841}" type="pres">
      <dgm:prSet presAssocID="{AC8B0FBD-245B-461B-9F61-FA8FE034C4C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7DD7DE-97BC-4CAE-8716-E728E360E967}" type="pres">
      <dgm:prSet presAssocID="{AC8B0FBD-245B-461B-9F61-FA8FE034C4C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FE8EFF-B3BF-4782-AEA4-F94E6ECEBE68}" type="pres">
      <dgm:prSet presAssocID="{AC8B0FBD-245B-461B-9F61-FA8FE034C4C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CDB328-133D-49D6-9B97-F3E4871332D4}" type="pres">
      <dgm:prSet presAssocID="{AC8B0FBD-245B-461B-9F61-FA8FE034C4C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F5BC02-3B00-460F-95C9-D65E2B6C65E0}" type="pres">
      <dgm:prSet presAssocID="{AC8B0FBD-245B-461B-9F61-FA8FE034C4C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C5820E7-AECC-4878-8E83-C6145AA78F5D}" srcId="{AC8B0FBD-245B-461B-9F61-FA8FE034C4CA}" destId="{4033CD1C-326B-4DEE-9FAB-35B8CBC56DDF}" srcOrd="3" destOrd="0" parTransId="{85F033A7-085B-4007-B497-CE8A85820A29}" sibTransId="{9122E258-5334-4E75-A145-4D4AE7195AB9}"/>
    <dgm:cxn modelId="{D6DCBAB2-5906-431B-A84E-E053C7E1F436}" type="presOf" srcId="{4D8F62DF-A7AF-407E-85A1-63FC14D1DD23}" destId="{7DF445B0-58D2-48C6-A066-AED92D2EF372}" srcOrd="0" destOrd="0" presId="urn:microsoft.com/office/officeart/2005/8/layout/vProcess5"/>
    <dgm:cxn modelId="{CDCDA429-BCE3-4220-9034-9ADB2CE6E5CD}" type="presOf" srcId="{97A1EE82-5A37-4908-9A3F-7E2D0A2F282F}" destId="{3CD5AB6F-BA7A-47C2-AF8C-FAC967DEDF06}" srcOrd="0" destOrd="0" presId="urn:microsoft.com/office/officeart/2005/8/layout/vProcess5"/>
    <dgm:cxn modelId="{B23774F3-D7BA-4E60-A55A-582120A226B5}" type="presOf" srcId="{52376E53-D6B1-427D-9CE0-8C8406031744}" destId="{D5260523-ABCC-4396-923D-0B9AEC7A74F8}" srcOrd="0" destOrd="0" presId="urn:microsoft.com/office/officeart/2005/8/layout/vProcess5"/>
    <dgm:cxn modelId="{9DD37D1E-CE50-4A12-AA6B-4E8889CD7553}" type="presOf" srcId="{F71D5F6C-9661-456B-8A98-DD3C5D6FC098}" destId="{E9C33232-D13F-45CD-B1C6-B5862281EFB6}" srcOrd="0" destOrd="0" presId="urn:microsoft.com/office/officeart/2005/8/layout/vProcess5"/>
    <dgm:cxn modelId="{59E6B756-D503-4ACB-B9FE-0C4C5AB0FAFF}" type="presOf" srcId="{4033CD1C-326B-4DEE-9FAB-35B8CBC56DDF}" destId="{56358FAB-33A0-417D-9A0A-E2F161F5FEEB}" srcOrd="0" destOrd="0" presId="urn:microsoft.com/office/officeart/2005/8/layout/vProcess5"/>
    <dgm:cxn modelId="{E187E768-D66B-4079-BB4A-3AD73902965E}" type="presOf" srcId="{4D8F62DF-A7AF-407E-85A1-63FC14D1DD23}" destId="{4FF5BC02-3B00-460F-95C9-D65E2B6C65E0}" srcOrd="1" destOrd="0" presId="urn:microsoft.com/office/officeart/2005/8/layout/vProcess5"/>
    <dgm:cxn modelId="{67E20DDE-3BA3-4CA7-A4CB-8BFC510B9E40}" type="presOf" srcId="{F71D5F6C-9661-456B-8A98-DD3C5D6FC098}" destId="{09DAA47E-A343-4B92-81AE-9FDC44EA0841}" srcOrd="1" destOrd="0" presId="urn:microsoft.com/office/officeart/2005/8/layout/vProcess5"/>
    <dgm:cxn modelId="{EA516767-FDF9-4075-907F-649A316E582E}" type="presOf" srcId="{100AEED7-7AC4-4377-9DF8-8419F6770E1F}" destId="{2CAB4537-591A-4BBE-9CD3-908EE09E15C8}" srcOrd="0" destOrd="0" presId="urn:microsoft.com/office/officeart/2005/8/layout/vProcess5"/>
    <dgm:cxn modelId="{C16CCEDA-F2C3-43E5-A761-4D4C5D909CB3}" type="presOf" srcId="{AC8B0FBD-245B-461B-9F61-FA8FE034C4CA}" destId="{04C61667-9D56-494D-8F1F-C2F2773AE958}" srcOrd="0" destOrd="0" presId="urn:microsoft.com/office/officeart/2005/8/layout/vProcess5"/>
    <dgm:cxn modelId="{27965E38-0586-4D1C-8906-01C90F5DD159}" srcId="{AC8B0FBD-245B-461B-9F61-FA8FE034C4CA}" destId="{F71D5F6C-9661-456B-8A98-DD3C5D6FC098}" srcOrd="0" destOrd="0" parTransId="{67AD8444-BCE6-4885-AAAC-40D96F34C980}" sibTransId="{F507A2C7-C88B-40A4-A637-8BD521B110AF}"/>
    <dgm:cxn modelId="{550F6D5B-821B-46CA-85CC-FFCAFB9ED76B}" type="presOf" srcId="{05A90CCF-A0DF-4BC6-8CEE-3FD33F11468F}" destId="{F44E79D4-8318-4433-AC87-EA770D53EDDF}" srcOrd="0" destOrd="0" presId="urn:microsoft.com/office/officeart/2005/8/layout/vProcess5"/>
    <dgm:cxn modelId="{43887F92-DFE0-4E69-9A43-ACB458AF0EC1}" srcId="{AC8B0FBD-245B-461B-9F61-FA8FE034C4CA}" destId="{100AEED7-7AC4-4377-9DF8-8419F6770E1F}" srcOrd="1" destOrd="0" parTransId="{F43BA759-CAA0-4F02-B69A-1402E2B9218E}" sibTransId="{52376E53-D6B1-427D-9CE0-8C8406031744}"/>
    <dgm:cxn modelId="{54BAF1B5-13A8-40E2-B953-6A8A2087DFD0}" srcId="{AC8B0FBD-245B-461B-9F61-FA8FE034C4CA}" destId="{4D8F62DF-A7AF-407E-85A1-63FC14D1DD23}" srcOrd="4" destOrd="0" parTransId="{A2C201CB-0A61-44B8-86E0-799A0AB5B6F1}" sibTransId="{BAA9F1A5-E993-4877-B1E5-533ADA49A25E}"/>
    <dgm:cxn modelId="{FAC4C4AF-0C69-4CDE-88B6-0CC08DBA64B7}" type="presOf" srcId="{4033CD1C-326B-4DEE-9FAB-35B8CBC56DDF}" destId="{11CDB328-133D-49D6-9B97-F3E4871332D4}" srcOrd="1" destOrd="0" presId="urn:microsoft.com/office/officeart/2005/8/layout/vProcess5"/>
    <dgm:cxn modelId="{F9581524-F01A-4AE1-B178-0D9D65C55AA7}" srcId="{AC8B0FBD-245B-461B-9F61-FA8FE034C4CA}" destId="{97A1EE82-5A37-4908-9A3F-7E2D0A2F282F}" srcOrd="2" destOrd="0" parTransId="{B104B3F9-0C05-4540-8CFD-2FD9DFF53B65}" sibTransId="{05A90CCF-A0DF-4BC6-8CEE-3FD33F11468F}"/>
    <dgm:cxn modelId="{8EBC91EC-49CF-4CDC-818B-DB16A400C0D3}" type="presOf" srcId="{F507A2C7-C88B-40A4-A637-8BD521B110AF}" destId="{274E6562-0B67-4817-A495-C979C4E50E41}" srcOrd="0" destOrd="0" presId="urn:microsoft.com/office/officeart/2005/8/layout/vProcess5"/>
    <dgm:cxn modelId="{69CF2780-2CEC-4560-BE80-D48C5C6493BC}" type="presOf" srcId="{97A1EE82-5A37-4908-9A3F-7E2D0A2F282F}" destId="{6EFE8EFF-B3BF-4782-AEA4-F94E6ECEBE68}" srcOrd="1" destOrd="0" presId="urn:microsoft.com/office/officeart/2005/8/layout/vProcess5"/>
    <dgm:cxn modelId="{BF2CC4C3-7C80-4A0C-BA87-654E7CEFC700}" type="presOf" srcId="{9122E258-5334-4E75-A145-4D4AE7195AB9}" destId="{AFA2419F-40E3-4B0D-9C9D-BF0CE801C194}" srcOrd="0" destOrd="0" presId="urn:microsoft.com/office/officeart/2005/8/layout/vProcess5"/>
    <dgm:cxn modelId="{735ECF61-B600-4BB8-9878-FB7D734E9D54}" type="presOf" srcId="{100AEED7-7AC4-4377-9DF8-8419F6770E1F}" destId="{587DD7DE-97BC-4CAE-8716-E728E360E967}" srcOrd="1" destOrd="0" presId="urn:microsoft.com/office/officeart/2005/8/layout/vProcess5"/>
    <dgm:cxn modelId="{9A60E0B8-3E20-4E58-8570-02C31232E26B}" type="presParOf" srcId="{04C61667-9D56-494D-8F1F-C2F2773AE958}" destId="{5BB715CD-6E16-4587-B6D9-C52E416AF3C7}" srcOrd="0" destOrd="0" presId="urn:microsoft.com/office/officeart/2005/8/layout/vProcess5"/>
    <dgm:cxn modelId="{A9CAFFF6-4BCD-47CB-B2C9-A2C1F7B37289}" type="presParOf" srcId="{04C61667-9D56-494D-8F1F-C2F2773AE958}" destId="{E9C33232-D13F-45CD-B1C6-B5862281EFB6}" srcOrd="1" destOrd="0" presId="urn:microsoft.com/office/officeart/2005/8/layout/vProcess5"/>
    <dgm:cxn modelId="{B68F0523-EE03-45BC-AEC1-57CCD77C6CBB}" type="presParOf" srcId="{04C61667-9D56-494D-8F1F-C2F2773AE958}" destId="{2CAB4537-591A-4BBE-9CD3-908EE09E15C8}" srcOrd="2" destOrd="0" presId="urn:microsoft.com/office/officeart/2005/8/layout/vProcess5"/>
    <dgm:cxn modelId="{85ADBA6D-9731-47B5-A46C-FDDEF9C932C7}" type="presParOf" srcId="{04C61667-9D56-494D-8F1F-C2F2773AE958}" destId="{3CD5AB6F-BA7A-47C2-AF8C-FAC967DEDF06}" srcOrd="3" destOrd="0" presId="urn:microsoft.com/office/officeart/2005/8/layout/vProcess5"/>
    <dgm:cxn modelId="{56A0AA43-0114-4698-A652-9EC41351D566}" type="presParOf" srcId="{04C61667-9D56-494D-8F1F-C2F2773AE958}" destId="{56358FAB-33A0-417D-9A0A-E2F161F5FEEB}" srcOrd="4" destOrd="0" presId="urn:microsoft.com/office/officeart/2005/8/layout/vProcess5"/>
    <dgm:cxn modelId="{28A7407D-B9CE-4E4B-9F0F-D9FDCA072C1A}" type="presParOf" srcId="{04C61667-9D56-494D-8F1F-C2F2773AE958}" destId="{7DF445B0-58D2-48C6-A066-AED92D2EF372}" srcOrd="5" destOrd="0" presId="urn:microsoft.com/office/officeart/2005/8/layout/vProcess5"/>
    <dgm:cxn modelId="{793ABA82-466A-4A08-A08A-88085FE79A33}" type="presParOf" srcId="{04C61667-9D56-494D-8F1F-C2F2773AE958}" destId="{274E6562-0B67-4817-A495-C979C4E50E41}" srcOrd="6" destOrd="0" presId="urn:microsoft.com/office/officeart/2005/8/layout/vProcess5"/>
    <dgm:cxn modelId="{BC4EC26B-8489-407C-90DF-2740A20234E8}" type="presParOf" srcId="{04C61667-9D56-494D-8F1F-C2F2773AE958}" destId="{D5260523-ABCC-4396-923D-0B9AEC7A74F8}" srcOrd="7" destOrd="0" presId="urn:microsoft.com/office/officeart/2005/8/layout/vProcess5"/>
    <dgm:cxn modelId="{938A62C1-7F67-423D-9A6B-C6035FBE8217}" type="presParOf" srcId="{04C61667-9D56-494D-8F1F-C2F2773AE958}" destId="{F44E79D4-8318-4433-AC87-EA770D53EDDF}" srcOrd="8" destOrd="0" presId="urn:microsoft.com/office/officeart/2005/8/layout/vProcess5"/>
    <dgm:cxn modelId="{77AB5A06-86F1-43E3-B03C-2C98C8DB1601}" type="presParOf" srcId="{04C61667-9D56-494D-8F1F-C2F2773AE958}" destId="{AFA2419F-40E3-4B0D-9C9D-BF0CE801C194}" srcOrd="9" destOrd="0" presId="urn:microsoft.com/office/officeart/2005/8/layout/vProcess5"/>
    <dgm:cxn modelId="{EEA2F77D-3DB9-4043-BD84-534E9F636945}" type="presParOf" srcId="{04C61667-9D56-494D-8F1F-C2F2773AE958}" destId="{09DAA47E-A343-4B92-81AE-9FDC44EA0841}" srcOrd="10" destOrd="0" presId="urn:microsoft.com/office/officeart/2005/8/layout/vProcess5"/>
    <dgm:cxn modelId="{4BC8D86F-5CEC-4D55-BA00-FC4C673918BF}" type="presParOf" srcId="{04C61667-9D56-494D-8F1F-C2F2773AE958}" destId="{587DD7DE-97BC-4CAE-8716-E728E360E967}" srcOrd="11" destOrd="0" presId="urn:microsoft.com/office/officeart/2005/8/layout/vProcess5"/>
    <dgm:cxn modelId="{6914D3F2-1C72-45A6-B25E-465EB5988D8E}" type="presParOf" srcId="{04C61667-9D56-494D-8F1F-C2F2773AE958}" destId="{6EFE8EFF-B3BF-4782-AEA4-F94E6ECEBE68}" srcOrd="12" destOrd="0" presId="urn:microsoft.com/office/officeart/2005/8/layout/vProcess5"/>
    <dgm:cxn modelId="{18831F83-6B3C-421C-8B65-4F18635E757C}" type="presParOf" srcId="{04C61667-9D56-494D-8F1F-C2F2773AE958}" destId="{11CDB328-133D-49D6-9B97-F3E4871332D4}" srcOrd="13" destOrd="0" presId="urn:microsoft.com/office/officeart/2005/8/layout/vProcess5"/>
    <dgm:cxn modelId="{802BFA94-3FA7-4A96-8625-B8D540BB0F65}" type="presParOf" srcId="{04C61667-9D56-494D-8F1F-C2F2773AE958}" destId="{4FF5BC02-3B00-460F-95C9-D65E2B6C65E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CA5ABB-02CE-41ED-BEBE-EBE32566690D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DBC0FB2-C1B7-4C8F-BB12-AEA6F4FBD2CB}">
      <dgm:prSet phldrT="[Text]"/>
      <dgm:spPr/>
      <dgm:t>
        <a:bodyPr/>
        <a:lstStyle/>
        <a:p>
          <a:r>
            <a:rPr lang="de-DE" dirty="0" smtClean="0"/>
            <a:t>Server</a:t>
          </a:r>
        </a:p>
      </dgm:t>
    </dgm:pt>
    <dgm:pt modelId="{AD9DEAE9-E7B4-4198-9941-83D0D73886CF}" type="parTrans" cxnId="{937506E8-E262-46F9-8AB9-A12EC857EB54}">
      <dgm:prSet/>
      <dgm:spPr/>
      <dgm:t>
        <a:bodyPr/>
        <a:lstStyle/>
        <a:p>
          <a:endParaRPr lang="de-DE"/>
        </a:p>
      </dgm:t>
    </dgm:pt>
    <dgm:pt modelId="{877B3CC6-E8F5-4230-A4A2-51DD69847F73}" type="sibTrans" cxnId="{937506E8-E262-46F9-8AB9-A12EC857EB54}">
      <dgm:prSet/>
      <dgm:spPr/>
      <dgm:t>
        <a:bodyPr/>
        <a:lstStyle/>
        <a:p>
          <a:endParaRPr lang="de-DE"/>
        </a:p>
      </dgm:t>
    </dgm:pt>
    <dgm:pt modelId="{620B5CD6-F2EB-4693-9370-5DA40947C7B5}">
      <dgm:prSet phldrT="[Text]"/>
      <dgm:spPr/>
      <dgm:t>
        <a:bodyPr/>
        <a:lstStyle/>
        <a:p>
          <a:r>
            <a:rPr lang="de-DE" dirty="0" smtClean="0"/>
            <a:t>Client</a:t>
          </a:r>
          <a:endParaRPr lang="de-DE" dirty="0"/>
        </a:p>
      </dgm:t>
    </dgm:pt>
    <dgm:pt modelId="{F79841BF-ED8E-442C-8DAC-E22A7B812850}" type="parTrans" cxnId="{2A0ADD6E-6A9E-4BE6-AE76-82DA19E1ECDA}">
      <dgm:prSet/>
      <dgm:spPr/>
      <dgm:t>
        <a:bodyPr/>
        <a:lstStyle/>
        <a:p>
          <a:endParaRPr lang="de-DE"/>
        </a:p>
      </dgm:t>
    </dgm:pt>
    <dgm:pt modelId="{F0A99020-437F-46F9-9F3A-AFD036C7160E}" type="sibTrans" cxnId="{2A0ADD6E-6A9E-4BE6-AE76-82DA19E1ECDA}">
      <dgm:prSet/>
      <dgm:spPr/>
      <dgm:t>
        <a:bodyPr/>
        <a:lstStyle/>
        <a:p>
          <a:endParaRPr lang="de-DE"/>
        </a:p>
      </dgm:t>
    </dgm:pt>
    <dgm:pt modelId="{4D0C235C-E194-442B-B4CE-C832F5FEE2BE}">
      <dgm:prSet phldrT="[Text]"/>
      <dgm:spPr/>
      <dgm:t>
        <a:bodyPr/>
        <a:lstStyle/>
        <a:p>
          <a:r>
            <a:rPr lang="de-DE" dirty="0" smtClean="0"/>
            <a:t>Python</a:t>
          </a:r>
        </a:p>
      </dgm:t>
    </dgm:pt>
    <dgm:pt modelId="{6E6BB1CE-17AE-46F2-A7CA-9B974268F5CD}" type="parTrans" cxnId="{C5DB0D23-18C2-42D6-BC1D-D440BCAE2ED1}">
      <dgm:prSet/>
      <dgm:spPr/>
      <dgm:t>
        <a:bodyPr/>
        <a:lstStyle/>
        <a:p>
          <a:endParaRPr lang="de-DE"/>
        </a:p>
      </dgm:t>
    </dgm:pt>
    <dgm:pt modelId="{FD009D51-26E1-4B04-8796-58E92D3E495B}" type="sibTrans" cxnId="{C5DB0D23-18C2-42D6-BC1D-D440BCAE2ED1}">
      <dgm:prSet/>
      <dgm:spPr/>
      <dgm:t>
        <a:bodyPr/>
        <a:lstStyle/>
        <a:p>
          <a:endParaRPr lang="de-DE"/>
        </a:p>
      </dgm:t>
    </dgm:pt>
    <dgm:pt modelId="{CF268CEF-E0B5-49E2-A8DA-F38C89E5E4BD}">
      <dgm:prSet phldrT="[Text]"/>
      <dgm:spPr/>
      <dgm:t>
        <a:bodyPr/>
        <a:lstStyle/>
        <a:p>
          <a:r>
            <a:rPr lang="de-DE" dirty="0" smtClean="0"/>
            <a:t>HTML 5</a:t>
          </a:r>
          <a:endParaRPr lang="de-DE" dirty="0"/>
        </a:p>
      </dgm:t>
    </dgm:pt>
    <dgm:pt modelId="{9008AF0B-9265-482A-9F29-38B86B155C55}" type="parTrans" cxnId="{25FCDEFB-848E-4646-8AED-F3D3A839F9EF}">
      <dgm:prSet/>
      <dgm:spPr/>
      <dgm:t>
        <a:bodyPr/>
        <a:lstStyle/>
        <a:p>
          <a:endParaRPr lang="de-DE"/>
        </a:p>
      </dgm:t>
    </dgm:pt>
    <dgm:pt modelId="{4CAD027C-17BD-4807-82B5-52A0484EF965}" type="sibTrans" cxnId="{25FCDEFB-848E-4646-8AED-F3D3A839F9EF}">
      <dgm:prSet/>
      <dgm:spPr/>
      <dgm:t>
        <a:bodyPr/>
        <a:lstStyle/>
        <a:p>
          <a:endParaRPr lang="de-DE"/>
        </a:p>
      </dgm:t>
    </dgm:pt>
    <dgm:pt modelId="{02B4E814-CE0F-4A88-96CA-24B46B9DDBA6}">
      <dgm:prSet phldrT="[Text]"/>
      <dgm:spPr/>
      <dgm:t>
        <a:bodyPr/>
        <a:lstStyle/>
        <a:p>
          <a:r>
            <a:rPr lang="de-DE" dirty="0" err="1" smtClean="0"/>
            <a:t>Sqlite</a:t>
          </a:r>
          <a:endParaRPr lang="de-DE" dirty="0" smtClean="0"/>
        </a:p>
      </dgm:t>
    </dgm:pt>
    <dgm:pt modelId="{E4595E23-8392-49B4-AADC-F3D2AE9F151B}" type="parTrans" cxnId="{817771A6-25DB-4CDC-AEAA-6733393C30F3}">
      <dgm:prSet/>
      <dgm:spPr/>
      <dgm:t>
        <a:bodyPr/>
        <a:lstStyle/>
        <a:p>
          <a:endParaRPr lang="de-DE"/>
        </a:p>
      </dgm:t>
    </dgm:pt>
    <dgm:pt modelId="{2FBFED81-FB2C-45A8-9BC2-7F9EE99A0D28}" type="sibTrans" cxnId="{817771A6-25DB-4CDC-AEAA-6733393C30F3}">
      <dgm:prSet/>
      <dgm:spPr/>
      <dgm:t>
        <a:bodyPr/>
        <a:lstStyle/>
        <a:p>
          <a:endParaRPr lang="de-DE"/>
        </a:p>
      </dgm:t>
    </dgm:pt>
    <dgm:pt modelId="{A49E42B2-698A-4973-9661-BC61B40B15F1}">
      <dgm:prSet phldrT="[Text]"/>
      <dgm:spPr/>
      <dgm:t>
        <a:bodyPr/>
        <a:lstStyle/>
        <a:p>
          <a:r>
            <a:rPr lang="de-DE" dirty="0" err="1" smtClean="0"/>
            <a:t>Django</a:t>
          </a:r>
          <a:endParaRPr lang="de-DE" dirty="0" smtClean="0"/>
        </a:p>
      </dgm:t>
    </dgm:pt>
    <dgm:pt modelId="{8A5BCFF9-B41F-4EB2-B70B-C40473803C16}" type="parTrans" cxnId="{D8E210E5-4837-4BF3-A757-D7FFB8EC0D45}">
      <dgm:prSet/>
      <dgm:spPr/>
      <dgm:t>
        <a:bodyPr/>
        <a:lstStyle/>
        <a:p>
          <a:endParaRPr lang="de-DE"/>
        </a:p>
      </dgm:t>
    </dgm:pt>
    <dgm:pt modelId="{B1144579-6CF4-4949-8BB3-D590C4D9806D}" type="sibTrans" cxnId="{D8E210E5-4837-4BF3-A757-D7FFB8EC0D45}">
      <dgm:prSet/>
      <dgm:spPr/>
      <dgm:t>
        <a:bodyPr/>
        <a:lstStyle/>
        <a:p>
          <a:endParaRPr lang="de-DE"/>
        </a:p>
      </dgm:t>
    </dgm:pt>
    <dgm:pt modelId="{1F59A4E6-5ABB-4473-9636-BE42EDD75A99}">
      <dgm:prSet phldrT="[Text]"/>
      <dgm:spPr/>
      <dgm:t>
        <a:bodyPr/>
        <a:lstStyle/>
        <a:p>
          <a:r>
            <a:rPr lang="de-DE" dirty="0" err="1" smtClean="0"/>
            <a:t>jQuery</a:t>
          </a:r>
          <a:endParaRPr lang="de-DE" dirty="0"/>
        </a:p>
      </dgm:t>
    </dgm:pt>
    <dgm:pt modelId="{2AFC80B4-9C89-4902-B068-51A73FADF07F}" type="parTrans" cxnId="{E314625B-2497-4E02-A505-A69BA8494E7C}">
      <dgm:prSet/>
      <dgm:spPr/>
      <dgm:t>
        <a:bodyPr/>
        <a:lstStyle/>
        <a:p>
          <a:endParaRPr lang="de-DE"/>
        </a:p>
      </dgm:t>
    </dgm:pt>
    <dgm:pt modelId="{3C770E3A-144E-4E19-B467-8841924A675D}" type="sibTrans" cxnId="{E314625B-2497-4E02-A505-A69BA8494E7C}">
      <dgm:prSet/>
      <dgm:spPr/>
      <dgm:t>
        <a:bodyPr/>
        <a:lstStyle/>
        <a:p>
          <a:endParaRPr lang="de-DE"/>
        </a:p>
      </dgm:t>
    </dgm:pt>
    <dgm:pt modelId="{08E213A0-FCC9-412C-9628-0BFDA62C4B9C}">
      <dgm:prSet phldrT="[Text]"/>
      <dgm:spPr/>
      <dgm:t>
        <a:bodyPr/>
        <a:lstStyle/>
        <a:p>
          <a:r>
            <a:rPr lang="de-DE" dirty="0" smtClean="0"/>
            <a:t>CSS 3</a:t>
          </a:r>
          <a:endParaRPr lang="de-DE" dirty="0"/>
        </a:p>
      </dgm:t>
    </dgm:pt>
    <dgm:pt modelId="{650070CF-2ED8-485E-ACDC-EFD556B0AAB8}" type="parTrans" cxnId="{6F19FE09-501D-47DA-8B1A-C8223410D89B}">
      <dgm:prSet/>
      <dgm:spPr/>
      <dgm:t>
        <a:bodyPr/>
        <a:lstStyle/>
        <a:p>
          <a:endParaRPr lang="de-DE"/>
        </a:p>
      </dgm:t>
    </dgm:pt>
    <dgm:pt modelId="{5A8C2E6A-7492-4A5B-88D5-1BAF178DB786}" type="sibTrans" cxnId="{6F19FE09-501D-47DA-8B1A-C8223410D89B}">
      <dgm:prSet/>
      <dgm:spPr/>
      <dgm:t>
        <a:bodyPr/>
        <a:lstStyle/>
        <a:p>
          <a:endParaRPr lang="de-DE"/>
        </a:p>
      </dgm:t>
    </dgm:pt>
    <dgm:pt modelId="{7C838DB6-3A8F-4A3F-A324-953C389CE28A}" type="pres">
      <dgm:prSet presAssocID="{69CA5ABB-02CE-41ED-BEBE-EBE32566690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48C2875-7E30-4430-9860-11FF784BEFB2}" type="pres">
      <dgm:prSet presAssocID="{CDBC0FB2-C1B7-4C8F-BB12-AEA6F4FBD2CB}" presName="upArrow" presStyleLbl="node1" presStyleIdx="0" presStyleCnt="2"/>
      <dgm:spPr/>
    </dgm:pt>
    <dgm:pt modelId="{728DE745-ED9A-4D01-BDE4-BE381AA995BF}" type="pres">
      <dgm:prSet presAssocID="{CDBC0FB2-C1B7-4C8F-BB12-AEA6F4FBD2CB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F65D8D-6A00-4686-A765-4DD505795C6A}" type="pres">
      <dgm:prSet presAssocID="{620B5CD6-F2EB-4693-9370-5DA40947C7B5}" presName="downArrow" presStyleLbl="node1" presStyleIdx="1" presStyleCnt="2"/>
      <dgm:spPr/>
    </dgm:pt>
    <dgm:pt modelId="{50275D3D-D584-42C9-B963-D324F0739BF2}" type="pres">
      <dgm:prSet presAssocID="{620B5CD6-F2EB-4693-9370-5DA40947C7B5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5FCDEFB-848E-4646-8AED-F3D3A839F9EF}" srcId="{620B5CD6-F2EB-4693-9370-5DA40947C7B5}" destId="{CF268CEF-E0B5-49E2-A8DA-F38C89E5E4BD}" srcOrd="0" destOrd="0" parTransId="{9008AF0B-9265-482A-9F29-38B86B155C55}" sibTransId="{4CAD027C-17BD-4807-82B5-52A0484EF965}"/>
    <dgm:cxn modelId="{6F19FE09-501D-47DA-8B1A-C8223410D89B}" srcId="{620B5CD6-F2EB-4693-9370-5DA40947C7B5}" destId="{08E213A0-FCC9-412C-9628-0BFDA62C4B9C}" srcOrd="1" destOrd="0" parTransId="{650070CF-2ED8-485E-ACDC-EFD556B0AAB8}" sibTransId="{5A8C2E6A-7492-4A5B-88D5-1BAF178DB786}"/>
    <dgm:cxn modelId="{E60B13CD-8E18-4BCE-994A-A95369E113E6}" type="presOf" srcId="{69CA5ABB-02CE-41ED-BEBE-EBE32566690D}" destId="{7C838DB6-3A8F-4A3F-A324-953C389CE28A}" srcOrd="0" destOrd="0" presId="urn:microsoft.com/office/officeart/2005/8/layout/arrow4"/>
    <dgm:cxn modelId="{E314625B-2497-4E02-A505-A69BA8494E7C}" srcId="{620B5CD6-F2EB-4693-9370-5DA40947C7B5}" destId="{1F59A4E6-5ABB-4473-9636-BE42EDD75A99}" srcOrd="2" destOrd="0" parTransId="{2AFC80B4-9C89-4902-B068-51A73FADF07F}" sibTransId="{3C770E3A-144E-4E19-B467-8841924A675D}"/>
    <dgm:cxn modelId="{8348EB80-0CA6-4238-8EB2-1C29A3A2A535}" type="presOf" srcId="{02B4E814-CE0F-4A88-96CA-24B46B9DDBA6}" destId="{728DE745-ED9A-4D01-BDE4-BE381AA995BF}" srcOrd="0" destOrd="3" presId="urn:microsoft.com/office/officeart/2005/8/layout/arrow4"/>
    <dgm:cxn modelId="{2A0ADD6E-6A9E-4BE6-AE76-82DA19E1ECDA}" srcId="{69CA5ABB-02CE-41ED-BEBE-EBE32566690D}" destId="{620B5CD6-F2EB-4693-9370-5DA40947C7B5}" srcOrd="1" destOrd="0" parTransId="{F79841BF-ED8E-442C-8DAC-E22A7B812850}" sibTransId="{F0A99020-437F-46F9-9F3A-AFD036C7160E}"/>
    <dgm:cxn modelId="{D8E210E5-4837-4BF3-A757-D7FFB8EC0D45}" srcId="{CDBC0FB2-C1B7-4C8F-BB12-AEA6F4FBD2CB}" destId="{A49E42B2-698A-4973-9661-BC61B40B15F1}" srcOrd="1" destOrd="0" parTransId="{8A5BCFF9-B41F-4EB2-B70B-C40473803C16}" sibTransId="{B1144579-6CF4-4949-8BB3-D590C4D9806D}"/>
    <dgm:cxn modelId="{00B193D5-316B-4765-B536-A8365C6CF6EC}" type="presOf" srcId="{CDBC0FB2-C1B7-4C8F-BB12-AEA6F4FBD2CB}" destId="{728DE745-ED9A-4D01-BDE4-BE381AA995BF}" srcOrd="0" destOrd="0" presId="urn:microsoft.com/office/officeart/2005/8/layout/arrow4"/>
    <dgm:cxn modelId="{F7DE9856-51D3-425E-A9D0-27F31CCF4028}" type="presOf" srcId="{08E213A0-FCC9-412C-9628-0BFDA62C4B9C}" destId="{50275D3D-D584-42C9-B963-D324F0739BF2}" srcOrd="0" destOrd="2" presId="urn:microsoft.com/office/officeart/2005/8/layout/arrow4"/>
    <dgm:cxn modelId="{937506E8-E262-46F9-8AB9-A12EC857EB54}" srcId="{69CA5ABB-02CE-41ED-BEBE-EBE32566690D}" destId="{CDBC0FB2-C1B7-4C8F-BB12-AEA6F4FBD2CB}" srcOrd="0" destOrd="0" parTransId="{AD9DEAE9-E7B4-4198-9941-83D0D73886CF}" sibTransId="{877B3CC6-E8F5-4230-A4A2-51DD69847F73}"/>
    <dgm:cxn modelId="{817771A6-25DB-4CDC-AEAA-6733393C30F3}" srcId="{CDBC0FB2-C1B7-4C8F-BB12-AEA6F4FBD2CB}" destId="{02B4E814-CE0F-4A88-96CA-24B46B9DDBA6}" srcOrd="2" destOrd="0" parTransId="{E4595E23-8392-49B4-AADC-F3D2AE9F151B}" sibTransId="{2FBFED81-FB2C-45A8-9BC2-7F9EE99A0D28}"/>
    <dgm:cxn modelId="{B6827E3A-0E66-46A8-85D0-F8E0329A39DB}" type="presOf" srcId="{CF268CEF-E0B5-49E2-A8DA-F38C89E5E4BD}" destId="{50275D3D-D584-42C9-B963-D324F0739BF2}" srcOrd="0" destOrd="1" presId="urn:microsoft.com/office/officeart/2005/8/layout/arrow4"/>
    <dgm:cxn modelId="{A10C8E37-2E4B-4B0E-B061-C1D6423FA446}" type="presOf" srcId="{4D0C235C-E194-442B-B4CE-C832F5FEE2BE}" destId="{728DE745-ED9A-4D01-BDE4-BE381AA995BF}" srcOrd="0" destOrd="1" presId="urn:microsoft.com/office/officeart/2005/8/layout/arrow4"/>
    <dgm:cxn modelId="{F09A0492-9398-4372-B05B-1B8E567B5552}" type="presOf" srcId="{620B5CD6-F2EB-4693-9370-5DA40947C7B5}" destId="{50275D3D-D584-42C9-B963-D324F0739BF2}" srcOrd="0" destOrd="0" presId="urn:microsoft.com/office/officeart/2005/8/layout/arrow4"/>
    <dgm:cxn modelId="{C5DB0D23-18C2-42D6-BC1D-D440BCAE2ED1}" srcId="{CDBC0FB2-C1B7-4C8F-BB12-AEA6F4FBD2CB}" destId="{4D0C235C-E194-442B-B4CE-C832F5FEE2BE}" srcOrd="0" destOrd="0" parTransId="{6E6BB1CE-17AE-46F2-A7CA-9B974268F5CD}" sibTransId="{FD009D51-26E1-4B04-8796-58E92D3E495B}"/>
    <dgm:cxn modelId="{0350BE7D-2971-404F-9D97-926DC57B3965}" type="presOf" srcId="{1F59A4E6-5ABB-4473-9636-BE42EDD75A99}" destId="{50275D3D-D584-42C9-B963-D324F0739BF2}" srcOrd="0" destOrd="3" presId="urn:microsoft.com/office/officeart/2005/8/layout/arrow4"/>
    <dgm:cxn modelId="{3004FADE-5140-4352-B29E-3FA3185358D7}" type="presOf" srcId="{A49E42B2-698A-4973-9661-BC61B40B15F1}" destId="{728DE745-ED9A-4D01-BDE4-BE381AA995BF}" srcOrd="0" destOrd="2" presId="urn:microsoft.com/office/officeart/2005/8/layout/arrow4"/>
    <dgm:cxn modelId="{83A99E7D-4614-47AD-981E-B97A87DE0BF6}" type="presParOf" srcId="{7C838DB6-3A8F-4A3F-A324-953C389CE28A}" destId="{148C2875-7E30-4430-9860-11FF784BEFB2}" srcOrd="0" destOrd="0" presId="urn:microsoft.com/office/officeart/2005/8/layout/arrow4"/>
    <dgm:cxn modelId="{01345025-65AC-4B16-81B9-70F3D4E41CAF}" type="presParOf" srcId="{7C838DB6-3A8F-4A3F-A324-953C389CE28A}" destId="{728DE745-ED9A-4D01-BDE4-BE381AA995BF}" srcOrd="1" destOrd="0" presId="urn:microsoft.com/office/officeart/2005/8/layout/arrow4"/>
    <dgm:cxn modelId="{98A2B05D-4E01-4A19-BCF7-0007039E1A09}" type="presParOf" srcId="{7C838DB6-3A8F-4A3F-A324-953C389CE28A}" destId="{BEF65D8D-6A00-4686-A765-4DD505795C6A}" srcOrd="2" destOrd="0" presId="urn:microsoft.com/office/officeart/2005/8/layout/arrow4"/>
    <dgm:cxn modelId="{CCA61A1A-1BB0-4A88-95D6-E9B6C1658E20}" type="presParOf" srcId="{7C838DB6-3A8F-4A3F-A324-953C389CE28A}" destId="{50275D3D-D584-42C9-B963-D324F0739BF2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33232-D13F-45CD-B1C6-B5862281EFB6}">
      <dsp:nvSpPr>
        <dsp:cNvPr id="0" name=""/>
        <dsp:cNvSpPr/>
      </dsp:nvSpPr>
      <dsp:spPr>
        <a:xfrm>
          <a:off x="0" y="0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User </a:t>
          </a:r>
          <a:r>
            <a:rPr lang="de-DE" sz="2300" kern="1200" dirty="0" err="1" smtClean="0"/>
            <a:t>enters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search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query</a:t>
          </a:r>
          <a:endParaRPr lang="de-DE" sz="2300" kern="1200" dirty="0"/>
        </a:p>
      </dsp:txBody>
      <dsp:txXfrm>
        <a:off x="23861" y="23861"/>
        <a:ext cx="5362379" cy="766951"/>
      </dsp:txXfrm>
    </dsp:sp>
    <dsp:sp modelId="{2CAB4537-591A-4BBE-9CD3-908EE09E15C8}">
      <dsp:nvSpPr>
        <dsp:cNvPr id="0" name=""/>
        <dsp:cNvSpPr/>
      </dsp:nvSpPr>
      <dsp:spPr>
        <a:xfrm>
          <a:off x="473202" y="927822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Lookup on Google Scholar</a:t>
          </a:r>
          <a:endParaRPr lang="de-DE" sz="2300" kern="1200" dirty="0"/>
        </a:p>
      </dsp:txBody>
      <dsp:txXfrm>
        <a:off x="497063" y="951683"/>
        <a:ext cx="5286330" cy="766951"/>
      </dsp:txXfrm>
    </dsp:sp>
    <dsp:sp modelId="{3CD5AB6F-BA7A-47C2-AF8C-FAC967DEDF06}">
      <dsp:nvSpPr>
        <dsp:cNvPr id="0" name=""/>
        <dsp:cNvSpPr/>
      </dsp:nvSpPr>
      <dsp:spPr>
        <a:xfrm>
          <a:off x="946404" y="1855644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Match </a:t>
          </a:r>
          <a:r>
            <a:rPr lang="de-DE" sz="2300" kern="1200" dirty="0" err="1" smtClean="0"/>
            <a:t>the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authors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against</a:t>
          </a:r>
          <a:r>
            <a:rPr lang="de-DE" sz="2300" kern="1200" dirty="0" smtClean="0"/>
            <a:t> ISI</a:t>
          </a:r>
        </a:p>
      </dsp:txBody>
      <dsp:txXfrm>
        <a:off x="970265" y="1879505"/>
        <a:ext cx="5286330" cy="766951"/>
      </dsp:txXfrm>
    </dsp:sp>
    <dsp:sp modelId="{56358FAB-33A0-417D-9A0A-E2F161F5FEEB}">
      <dsp:nvSpPr>
        <dsp:cNvPr id="0" name=""/>
        <dsp:cNvSpPr/>
      </dsp:nvSpPr>
      <dsp:spPr>
        <a:xfrm>
          <a:off x="1419605" y="2783467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Compute</a:t>
          </a:r>
          <a:r>
            <a:rPr lang="de-DE" sz="2300" kern="1200" dirty="0" smtClean="0"/>
            <a:t> a score </a:t>
          </a:r>
          <a:r>
            <a:rPr lang="de-DE" sz="2300" kern="1200" dirty="0" err="1" smtClean="0"/>
            <a:t>for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the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authors</a:t>
          </a:r>
          <a:endParaRPr lang="de-DE" sz="2300" kern="1200" dirty="0" smtClean="0"/>
        </a:p>
      </dsp:txBody>
      <dsp:txXfrm>
        <a:off x="1443466" y="2807328"/>
        <a:ext cx="5286330" cy="766951"/>
      </dsp:txXfrm>
    </dsp:sp>
    <dsp:sp modelId="{7DF445B0-58D2-48C6-A066-AED92D2EF372}">
      <dsp:nvSpPr>
        <dsp:cNvPr id="0" name=""/>
        <dsp:cNvSpPr/>
      </dsp:nvSpPr>
      <dsp:spPr>
        <a:xfrm>
          <a:off x="1892808" y="3711289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Find easy-</a:t>
          </a:r>
          <a:r>
            <a:rPr lang="de-DE" sz="2300" kern="1200" dirty="0" err="1" smtClean="0"/>
            <a:t>to</a:t>
          </a:r>
          <a:r>
            <a:rPr lang="de-DE" sz="2300" kern="1200" dirty="0" smtClean="0"/>
            <a:t>-</a:t>
          </a:r>
          <a:r>
            <a:rPr lang="de-DE" sz="2300" kern="1200" dirty="0" err="1" smtClean="0"/>
            <a:t>read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resources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of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the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author</a:t>
          </a:r>
          <a:endParaRPr lang="de-DE" sz="2300" kern="1200" dirty="0" smtClean="0"/>
        </a:p>
      </dsp:txBody>
      <dsp:txXfrm>
        <a:off x="1916669" y="3735150"/>
        <a:ext cx="5286330" cy="766951"/>
      </dsp:txXfrm>
    </dsp:sp>
    <dsp:sp modelId="{274E6562-0B67-4817-A495-C979C4E50E41}">
      <dsp:nvSpPr>
        <dsp:cNvPr id="0" name=""/>
        <dsp:cNvSpPr/>
      </dsp:nvSpPr>
      <dsp:spPr>
        <a:xfrm>
          <a:off x="5807254" y="595164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5926400" y="595164"/>
        <a:ext cx="291245" cy="398477"/>
      </dsp:txXfrm>
    </dsp:sp>
    <dsp:sp modelId="{D5260523-ABCC-4396-923D-0B9AEC7A74F8}">
      <dsp:nvSpPr>
        <dsp:cNvPr id="0" name=""/>
        <dsp:cNvSpPr/>
      </dsp:nvSpPr>
      <dsp:spPr>
        <a:xfrm>
          <a:off x="6280456" y="1522986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6399602" y="1522986"/>
        <a:ext cx="291245" cy="398477"/>
      </dsp:txXfrm>
    </dsp:sp>
    <dsp:sp modelId="{F44E79D4-8318-4433-AC87-EA770D53EDDF}">
      <dsp:nvSpPr>
        <dsp:cNvPr id="0" name=""/>
        <dsp:cNvSpPr/>
      </dsp:nvSpPr>
      <dsp:spPr>
        <a:xfrm>
          <a:off x="6753658" y="2437231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6872804" y="2437231"/>
        <a:ext cx="291245" cy="398477"/>
      </dsp:txXfrm>
    </dsp:sp>
    <dsp:sp modelId="{AFA2419F-40E3-4B0D-9C9D-BF0CE801C194}">
      <dsp:nvSpPr>
        <dsp:cNvPr id="0" name=""/>
        <dsp:cNvSpPr/>
      </dsp:nvSpPr>
      <dsp:spPr>
        <a:xfrm>
          <a:off x="7226860" y="3374105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7346006" y="3374105"/>
        <a:ext cx="291245" cy="398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C2875-7E30-4430-9860-11FF784BEFB2}">
      <dsp:nvSpPr>
        <dsp:cNvPr id="0" name=""/>
        <dsp:cNvSpPr/>
      </dsp:nvSpPr>
      <dsp:spPr>
        <a:xfrm>
          <a:off x="4526" y="0"/>
          <a:ext cx="2715768" cy="217246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DE745-ED9A-4D01-BDE4-BE381AA995BF}">
      <dsp:nvSpPr>
        <dsp:cNvPr id="0" name=""/>
        <dsp:cNvSpPr/>
      </dsp:nvSpPr>
      <dsp:spPr>
        <a:xfrm>
          <a:off x="2801767" y="0"/>
          <a:ext cx="4608576" cy="217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0" rIns="241808" bIns="241808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Server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Python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err="1" smtClean="0"/>
            <a:t>Django</a:t>
          </a:r>
          <a:endParaRPr lang="de-DE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err="1" smtClean="0"/>
            <a:t>Sqlite</a:t>
          </a:r>
          <a:endParaRPr lang="de-DE" sz="2700" kern="1200" dirty="0" smtClean="0"/>
        </a:p>
      </dsp:txBody>
      <dsp:txXfrm>
        <a:off x="2801767" y="0"/>
        <a:ext cx="4608576" cy="2172462"/>
      </dsp:txXfrm>
    </dsp:sp>
    <dsp:sp modelId="{BEF65D8D-6A00-4686-A765-4DD505795C6A}">
      <dsp:nvSpPr>
        <dsp:cNvPr id="0" name=""/>
        <dsp:cNvSpPr/>
      </dsp:nvSpPr>
      <dsp:spPr>
        <a:xfrm>
          <a:off x="819256" y="2353500"/>
          <a:ext cx="2715768" cy="217246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75D3D-D584-42C9-B963-D324F0739BF2}">
      <dsp:nvSpPr>
        <dsp:cNvPr id="0" name=""/>
        <dsp:cNvSpPr/>
      </dsp:nvSpPr>
      <dsp:spPr>
        <a:xfrm>
          <a:off x="3616497" y="2353500"/>
          <a:ext cx="4608576" cy="217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0" rIns="241808" bIns="241808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Client</a:t>
          </a:r>
          <a:endParaRPr lang="de-DE" sz="34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HTML 5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CSS 3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err="1" smtClean="0"/>
            <a:t>jQuery</a:t>
          </a:r>
          <a:endParaRPr lang="de-DE" sz="2700" kern="1200" dirty="0"/>
        </a:p>
      </dsp:txBody>
      <dsp:txXfrm>
        <a:off x="3616497" y="2353500"/>
        <a:ext cx="4608576" cy="2172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0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6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5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3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hok.org/problems/validity-detectorchecker-aggregation-and-validation-statements-about-climate-change-de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Protect your brain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climate fiction.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44" name="Gruppieren 1043"/>
          <p:cNvGrpSpPr/>
          <p:nvPr/>
        </p:nvGrpSpPr>
        <p:grpSpPr>
          <a:xfrm>
            <a:off x="4238625" y="797206"/>
            <a:ext cx="4044950" cy="2292351"/>
            <a:chOff x="4433888" y="588962"/>
            <a:chExt cx="4044950" cy="2292351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433888" y="1635125"/>
              <a:ext cx="434975" cy="479425"/>
            </a:xfrm>
            <a:custGeom>
              <a:avLst/>
              <a:gdLst>
                <a:gd name="T0" fmla="*/ 344 w 344"/>
                <a:gd name="T1" fmla="*/ 307 h 381"/>
                <a:gd name="T2" fmla="*/ 185 w 344"/>
                <a:gd name="T3" fmla="*/ 381 h 381"/>
                <a:gd name="T4" fmla="*/ 0 w 344"/>
                <a:gd name="T5" fmla="*/ 193 h 381"/>
                <a:gd name="T6" fmla="*/ 159 w 344"/>
                <a:gd name="T7" fmla="*/ 0 h 381"/>
                <a:gd name="T8" fmla="*/ 240 w 344"/>
                <a:gd name="T9" fmla="*/ 36 h 381"/>
                <a:gd name="T10" fmla="*/ 252 w 344"/>
                <a:gd name="T11" fmla="*/ 6 h 381"/>
                <a:gd name="T12" fmla="*/ 335 w 344"/>
                <a:gd name="T13" fmla="*/ 6 h 381"/>
                <a:gd name="T14" fmla="*/ 335 w 344"/>
                <a:gd name="T15" fmla="*/ 155 h 381"/>
                <a:gd name="T16" fmla="*/ 241 w 344"/>
                <a:gd name="T17" fmla="*/ 155 h 381"/>
                <a:gd name="T18" fmla="*/ 185 w 344"/>
                <a:gd name="T19" fmla="*/ 89 h 381"/>
                <a:gd name="T20" fmla="*/ 123 w 344"/>
                <a:gd name="T21" fmla="*/ 193 h 381"/>
                <a:gd name="T22" fmla="*/ 199 w 344"/>
                <a:gd name="T23" fmla="*/ 291 h 381"/>
                <a:gd name="T24" fmla="*/ 283 w 344"/>
                <a:gd name="T25" fmla="*/ 240 h 381"/>
                <a:gd name="T26" fmla="*/ 344 w 344"/>
                <a:gd name="T27" fmla="*/ 307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4" h="381">
                  <a:moveTo>
                    <a:pt x="344" y="307"/>
                  </a:moveTo>
                  <a:cubicBezTo>
                    <a:pt x="308" y="347"/>
                    <a:pt x="254" y="381"/>
                    <a:pt x="185" y="381"/>
                  </a:cubicBezTo>
                  <a:cubicBezTo>
                    <a:pt x="74" y="381"/>
                    <a:pt x="0" y="310"/>
                    <a:pt x="0" y="193"/>
                  </a:cubicBezTo>
                  <a:cubicBezTo>
                    <a:pt x="0" y="72"/>
                    <a:pt x="91" y="0"/>
                    <a:pt x="159" y="0"/>
                  </a:cubicBezTo>
                  <a:cubicBezTo>
                    <a:pt x="212" y="0"/>
                    <a:pt x="235" y="29"/>
                    <a:pt x="240" y="36"/>
                  </a:cubicBezTo>
                  <a:lnTo>
                    <a:pt x="252" y="6"/>
                  </a:lnTo>
                  <a:lnTo>
                    <a:pt x="335" y="6"/>
                  </a:lnTo>
                  <a:lnTo>
                    <a:pt x="335" y="155"/>
                  </a:lnTo>
                  <a:lnTo>
                    <a:pt x="241" y="155"/>
                  </a:lnTo>
                  <a:cubicBezTo>
                    <a:pt x="239" y="121"/>
                    <a:pt x="222" y="89"/>
                    <a:pt x="185" y="89"/>
                  </a:cubicBezTo>
                  <a:cubicBezTo>
                    <a:pt x="147" y="89"/>
                    <a:pt x="123" y="136"/>
                    <a:pt x="123" y="193"/>
                  </a:cubicBezTo>
                  <a:cubicBezTo>
                    <a:pt x="123" y="245"/>
                    <a:pt x="149" y="291"/>
                    <a:pt x="199" y="291"/>
                  </a:cubicBezTo>
                  <a:cubicBezTo>
                    <a:pt x="243" y="291"/>
                    <a:pt x="278" y="245"/>
                    <a:pt x="283" y="240"/>
                  </a:cubicBezTo>
                  <a:lnTo>
                    <a:pt x="344" y="307"/>
                  </a:ln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894263" y="1608138"/>
              <a:ext cx="193675" cy="496888"/>
            </a:xfrm>
            <a:custGeom>
              <a:avLst/>
              <a:gdLst>
                <a:gd name="T0" fmla="*/ 0 w 122"/>
                <a:gd name="T1" fmla="*/ 313 h 313"/>
                <a:gd name="T2" fmla="*/ 0 w 122"/>
                <a:gd name="T3" fmla="*/ 258 h 313"/>
                <a:gd name="T4" fmla="*/ 19 w 122"/>
                <a:gd name="T5" fmla="*/ 258 h 313"/>
                <a:gd name="T6" fmla="*/ 19 w 122"/>
                <a:gd name="T7" fmla="*/ 54 h 313"/>
                <a:gd name="T8" fmla="*/ 1 w 122"/>
                <a:gd name="T9" fmla="*/ 54 h 313"/>
                <a:gd name="T10" fmla="*/ 1 w 122"/>
                <a:gd name="T11" fmla="*/ 0 h 313"/>
                <a:gd name="T12" fmla="*/ 98 w 122"/>
                <a:gd name="T13" fmla="*/ 0 h 313"/>
                <a:gd name="T14" fmla="*/ 98 w 122"/>
                <a:gd name="T15" fmla="*/ 258 h 313"/>
                <a:gd name="T16" fmla="*/ 122 w 122"/>
                <a:gd name="T17" fmla="*/ 258 h 313"/>
                <a:gd name="T18" fmla="*/ 122 w 122"/>
                <a:gd name="T19" fmla="*/ 313 h 313"/>
                <a:gd name="T20" fmla="*/ 0 w 122"/>
                <a:gd name="T21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313">
                  <a:moveTo>
                    <a:pt x="0" y="313"/>
                  </a:moveTo>
                  <a:lnTo>
                    <a:pt x="0" y="258"/>
                  </a:lnTo>
                  <a:lnTo>
                    <a:pt x="19" y="258"/>
                  </a:lnTo>
                  <a:lnTo>
                    <a:pt x="19" y="54"/>
                  </a:lnTo>
                  <a:lnTo>
                    <a:pt x="1" y="54"/>
                  </a:lnTo>
                  <a:lnTo>
                    <a:pt x="1" y="0"/>
                  </a:lnTo>
                  <a:lnTo>
                    <a:pt x="98" y="0"/>
                  </a:lnTo>
                  <a:lnTo>
                    <a:pt x="98" y="258"/>
                  </a:lnTo>
                  <a:lnTo>
                    <a:pt x="122" y="258"/>
                  </a:lnTo>
                  <a:lnTo>
                    <a:pt x="122" y="313"/>
                  </a:lnTo>
                  <a:lnTo>
                    <a:pt x="0" y="313"/>
                  </a:lnTo>
                  <a:close/>
                </a:path>
              </a:pathLst>
            </a:custGeom>
            <a:solidFill>
              <a:srgbClr val="0071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5114925" y="1609725"/>
              <a:ext cx="185737" cy="495300"/>
            </a:xfrm>
            <a:custGeom>
              <a:avLst/>
              <a:gdLst>
                <a:gd name="T0" fmla="*/ 0 w 147"/>
                <a:gd name="T1" fmla="*/ 393 h 393"/>
                <a:gd name="T2" fmla="*/ 0 w 147"/>
                <a:gd name="T3" fmla="*/ 324 h 393"/>
                <a:gd name="T4" fmla="*/ 22 w 147"/>
                <a:gd name="T5" fmla="*/ 324 h 393"/>
                <a:gd name="T6" fmla="*/ 22 w 147"/>
                <a:gd name="T7" fmla="*/ 199 h 393"/>
                <a:gd name="T8" fmla="*/ 0 w 147"/>
                <a:gd name="T9" fmla="*/ 199 h 393"/>
                <a:gd name="T10" fmla="*/ 0 w 147"/>
                <a:gd name="T11" fmla="*/ 131 h 393"/>
                <a:gd name="T12" fmla="*/ 122 w 147"/>
                <a:gd name="T13" fmla="*/ 131 h 393"/>
                <a:gd name="T14" fmla="*/ 122 w 147"/>
                <a:gd name="T15" fmla="*/ 324 h 393"/>
                <a:gd name="T16" fmla="*/ 147 w 147"/>
                <a:gd name="T17" fmla="*/ 324 h 393"/>
                <a:gd name="T18" fmla="*/ 147 w 147"/>
                <a:gd name="T19" fmla="*/ 393 h 393"/>
                <a:gd name="T20" fmla="*/ 0 w 147"/>
                <a:gd name="T21" fmla="*/ 393 h 393"/>
                <a:gd name="T22" fmla="*/ 72 w 147"/>
                <a:gd name="T23" fmla="*/ 0 h 393"/>
                <a:gd name="T24" fmla="*/ 129 w 147"/>
                <a:gd name="T25" fmla="*/ 54 h 393"/>
                <a:gd name="T26" fmla="*/ 72 w 147"/>
                <a:gd name="T27" fmla="*/ 107 h 393"/>
                <a:gd name="T28" fmla="*/ 15 w 147"/>
                <a:gd name="T29" fmla="*/ 54 h 393"/>
                <a:gd name="T30" fmla="*/ 72 w 147"/>
                <a:gd name="T3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7" h="393">
                  <a:moveTo>
                    <a:pt x="0" y="393"/>
                  </a:moveTo>
                  <a:lnTo>
                    <a:pt x="0" y="324"/>
                  </a:lnTo>
                  <a:lnTo>
                    <a:pt x="22" y="324"/>
                  </a:lnTo>
                  <a:lnTo>
                    <a:pt x="22" y="199"/>
                  </a:lnTo>
                  <a:lnTo>
                    <a:pt x="0" y="199"/>
                  </a:lnTo>
                  <a:lnTo>
                    <a:pt x="0" y="131"/>
                  </a:lnTo>
                  <a:lnTo>
                    <a:pt x="122" y="131"/>
                  </a:lnTo>
                  <a:lnTo>
                    <a:pt x="122" y="324"/>
                  </a:lnTo>
                  <a:lnTo>
                    <a:pt x="147" y="324"/>
                  </a:lnTo>
                  <a:lnTo>
                    <a:pt x="147" y="393"/>
                  </a:lnTo>
                  <a:lnTo>
                    <a:pt x="0" y="393"/>
                  </a:lnTo>
                  <a:close/>
                  <a:moveTo>
                    <a:pt x="72" y="0"/>
                  </a:moveTo>
                  <a:cubicBezTo>
                    <a:pt x="108" y="0"/>
                    <a:pt x="129" y="30"/>
                    <a:pt x="129" y="54"/>
                  </a:cubicBezTo>
                  <a:cubicBezTo>
                    <a:pt x="129" y="83"/>
                    <a:pt x="109" y="107"/>
                    <a:pt x="72" y="107"/>
                  </a:cubicBezTo>
                  <a:cubicBezTo>
                    <a:pt x="39" y="107"/>
                    <a:pt x="15" y="79"/>
                    <a:pt x="15" y="54"/>
                  </a:cubicBezTo>
                  <a:cubicBezTo>
                    <a:pt x="15" y="30"/>
                    <a:pt x="35" y="0"/>
                    <a:pt x="72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334000" y="1765300"/>
              <a:ext cx="574675" cy="339725"/>
            </a:xfrm>
            <a:custGeom>
              <a:avLst/>
              <a:gdLst>
                <a:gd name="T0" fmla="*/ 0 w 455"/>
                <a:gd name="T1" fmla="*/ 269 h 269"/>
                <a:gd name="T2" fmla="*/ 0 w 455"/>
                <a:gd name="T3" fmla="*/ 200 h 269"/>
                <a:gd name="T4" fmla="*/ 22 w 455"/>
                <a:gd name="T5" fmla="*/ 200 h 269"/>
                <a:gd name="T6" fmla="*/ 22 w 455"/>
                <a:gd name="T7" fmla="*/ 76 h 269"/>
                <a:gd name="T8" fmla="*/ 0 w 455"/>
                <a:gd name="T9" fmla="*/ 76 h 269"/>
                <a:gd name="T10" fmla="*/ 0 w 455"/>
                <a:gd name="T11" fmla="*/ 7 h 269"/>
                <a:gd name="T12" fmla="*/ 99 w 455"/>
                <a:gd name="T13" fmla="*/ 7 h 269"/>
                <a:gd name="T14" fmla="*/ 110 w 455"/>
                <a:gd name="T15" fmla="*/ 38 h 269"/>
                <a:gd name="T16" fmla="*/ 176 w 455"/>
                <a:gd name="T17" fmla="*/ 0 h 269"/>
                <a:gd name="T18" fmla="*/ 254 w 455"/>
                <a:gd name="T19" fmla="*/ 37 h 269"/>
                <a:gd name="T20" fmla="*/ 331 w 455"/>
                <a:gd name="T21" fmla="*/ 0 h 269"/>
                <a:gd name="T22" fmla="*/ 429 w 455"/>
                <a:gd name="T23" fmla="*/ 126 h 269"/>
                <a:gd name="T24" fmla="*/ 429 w 455"/>
                <a:gd name="T25" fmla="*/ 198 h 269"/>
                <a:gd name="T26" fmla="*/ 455 w 455"/>
                <a:gd name="T27" fmla="*/ 198 h 269"/>
                <a:gd name="T28" fmla="*/ 455 w 455"/>
                <a:gd name="T29" fmla="*/ 269 h 269"/>
                <a:gd name="T30" fmla="*/ 322 w 455"/>
                <a:gd name="T31" fmla="*/ 269 h 269"/>
                <a:gd name="T32" fmla="*/ 322 w 455"/>
                <a:gd name="T33" fmla="*/ 140 h 269"/>
                <a:gd name="T34" fmla="*/ 302 w 455"/>
                <a:gd name="T35" fmla="*/ 75 h 269"/>
                <a:gd name="T36" fmla="*/ 274 w 455"/>
                <a:gd name="T37" fmla="*/ 114 h 269"/>
                <a:gd name="T38" fmla="*/ 274 w 455"/>
                <a:gd name="T39" fmla="*/ 199 h 269"/>
                <a:gd name="T40" fmla="*/ 305 w 455"/>
                <a:gd name="T41" fmla="*/ 199 h 269"/>
                <a:gd name="T42" fmla="*/ 305 w 455"/>
                <a:gd name="T43" fmla="*/ 269 h 269"/>
                <a:gd name="T44" fmla="*/ 169 w 455"/>
                <a:gd name="T45" fmla="*/ 269 h 269"/>
                <a:gd name="T46" fmla="*/ 169 w 455"/>
                <a:gd name="T47" fmla="*/ 135 h 269"/>
                <a:gd name="T48" fmla="*/ 147 w 455"/>
                <a:gd name="T49" fmla="*/ 75 h 269"/>
                <a:gd name="T50" fmla="*/ 124 w 455"/>
                <a:gd name="T51" fmla="*/ 107 h 269"/>
                <a:gd name="T52" fmla="*/ 124 w 455"/>
                <a:gd name="T53" fmla="*/ 200 h 269"/>
                <a:gd name="T54" fmla="*/ 155 w 455"/>
                <a:gd name="T55" fmla="*/ 200 h 269"/>
                <a:gd name="T56" fmla="*/ 155 w 455"/>
                <a:gd name="T57" fmla="*/ 269 h 269"/>
                <a:gd name="T58" fmla="*/ 0 w 455"/>
                <a:gd name="T5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5" h="269">
                  <a:moveTo>
                    <a:pt x="0" y="269"/>
                  </a:moveTo>
                  <a:lnTo>
                    <a:pt x="0" y="200"/>
                  </a:lnTo>
                  <a:lnTo>
                    <a:pt x="22" y="200"/>
                  </a:lnTo>
                  <a:lnTo>
                    <a:pt x="22" y="76"/>
                  </a:lnTo>
                  <a:lnTo>
                    <a:pt x="0" y="76"/>
                  </a:lnTo>
                  <a:lnTo>
                    <a:pt x="0" y="7"/>
                  </a:lnTo>
                  <a:lnTo>
                    <a:pt x="99" y="7"/>
                  </a:lnTo>
                  <a:lnTo>
                    <a:pt x="110" y="38"/>
                  </a:lnTo>
                  <a:cubicBezTo>
                    <a:pt x="119" y="28"/>
                    <a:pt x="143" y="0"/>
                    <a:pt x="176" y="0"/>
                  </a:cubicBezTo>
                  <a:cubicBezTo>
                    <a:pt x="229" y="0"/>
                    <a:pt x="246" y="25"/>
                    <a:pt x="254" y="37"/>
                  </a:cubicBezTo>
                  <a:cubicBezTo>
                    <a:pt x="270" y="19"/>
                    <a:pt x="295" y="0"/>
                    <a:pt x="331" y="0"/>
                  </a:cubicBezTo>
                  <a:cubicBezTo>
                    <a:pt x="416" y="0"/>
                    <a:pt x="429" y="62"/>
                    <a:pt x="429" y="126"/>
                  </a:cubicBezTo>
                  <a:lnTo>
                    <a:pt x="429" y="198"/>
                  </a:lnTo>
                  <a:lnTo>
                    <a:pt x="455" y="198"/>
                  </a:lnTo>
                  <a:lnTo>
                    <a:pt x="455" y="269"/>
                  </a:lnTo>
                  <a:lnTo>
                    <a:pt x="322" y="269"/>
                  </a:lnTo>
                  <a:lnTo>
                    <a:pt x="322" y="140"/>
                  </a:lnTo>
                  <a:cubicBezTo>
                    <a:pt x="322" y="115"/>
                    <a:pt x="326" y="75"/>
                    <a:pt x="302" y="75"/>
                  </a:cubicBezTo>
                  <a:cubicBezTo>
                    <a:pt x="279" y="75"/>
                    <a:pt x="274" y="91"/>
                    <a:pt x="274" y="114"/>
                  </a:cubicBezTo>
                  <a:lnTo>
                    <a:pt x="274" y="199"/>
                  </a:lnTo>
                  <a:lnTo>
                    <a:pt x="305" y="199"/>
                  </a:lnTo>
                  <a:lnTo>
                    <a:pt x="305" y="269"/>
                  </a:lnTo>
                  <a:lnTo>
                    <a:pt x="169" y="269"/>
                  </a:lnTo>
                  <a:lnTo>
                    <a:pt x="169" y="135"/>
                  </a:lnTo>
                  <a:cubicBezTo>
                    <a:pt x="169" y="93"/>
                    <a:pt x="168" y="75"/>
                    <a:pt x="147" y="75"/>
                  </a:cubicBezTo>
                  <a:cubicBezTo>
                    <a:pt x="131" y="75"/>
                    <a:pt x="124" y="85"/>
                    <a:pt x="124" y="107"/>
                  </a:cubicBezTo>
                  <a:lnTo>
                    <a:pt x="124" y="200"/>
                  </a:lnTo>
                  <a:lnTo>
                    <a:pt x="155" y="200"/>
                  </a:lnTo>
                  <a:lnTo>
                    <a:pt x="155" y="269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5929313" y="1754188"/>
              <a:ext cx="377825" cy="363538"/>
            </a:xfrm>
            <a:custGeom>
              <a:avLst/>
              <a:gdLst>
                <a:gd name="T0" fmla="*/ 11 w 299"/>
                <a:gd name="T1" fmla="*/ 38 h 288"/>
                <a:gd name="T2" fmla="*/ 125 w 299"/>
                <a:gd name="T3" fmla="*/ 0 h 288"/>
                <a:gd name="T4" fmla="*/ 267 w 299"/>
                <a:gd name="T5" fmla="*/ 108 h 288"/>
                <a:gd name="T6" fmla="*/ 267 w 299"/>
                <a:gd name="T7" fmla="*/ 211 h 288"/>
                <a:gd name="T8" fmla="*/ 299 w 299"/>
                <a:gd name="T9" fmla="*/ 211 h 288"/>
                <a:gd name="T10" fmla="*/ 299 w 299"/>
                <a:gd name="T11" fmla="*/ 278 h 288"/>
                <a:gd name="T12" fmla="*/ 186 w 299"/>
                <a:gd name="T13" fmla="*/ 278 h 288"/>
                <a:gd name="T14" fmla="*/ 174 w 299"/>
                <a:gd name="T15" fmla="*/ 254 h 288"/>
                <a:gd name="T16" fmla="*/ 103 w 299"/>
                <a:gd name="T17" fmla="*/ 288 h 288"/>
                <a:gd name="T18" fmla="*/ 0 w 299"/>
                <a:gd name="T19" fmla="*/ 200 h 288"/>
                <a:gd name="T20" fmla="*/ 109 w 299"/>
                <a:gd name="T21" fmla="*/ 104 h 288"/>
                <a:gd name="T22" fmla="*/ 161 w 299"/>
                <a:gd name="T23" fmla="*/ 122 h 288"/>
                <a:gd name="T24" fmla="*/ 161 w 299"/>
                <a:gd name="T25" fmla="*/ 104 h 288"/>
                <a:gd name="T26" fmla="*/ 111 w 299"/>
                <a:gd name="T27" fmla="*/ 74 h 288"/>
                <a:gd name="T28" fmla="*/ 33 w 299"/>
                <a:gd name="T29" fmla="*/ 98 h 288"/>
                <a:gd name="T30" fmla="*/ 11 w 299"/>
                <a:gd name="T31" fmla="*/ 38 h 288"/>
                <a:gd name="T32" fmla="*/ 161 w 299"/>
                <a:gd name="T33" fmla="*/ 182 h 288"/>
                <a:gd name="T34" fmla="*/ 130 w 299"/>
                <a:gd name="T35" fmla="*/ 167 h 288"/>
                <a:gd name="T36" fmla="*/ 99 w 299"/>
                <a:gd name="T37" fmla="*/ 195 h 288"/>
                <a:gd name="T38" fmla="*/ 127 w 299"/>
                <a:gd name="T39" fmla="*/ 220 h 288"/>
                <a:gd name="T40" fmla="*/ 161 w 299"/>
                <a:gd name="T41" fmla="*/ 202 h 288"/>
                <a:gd name="T42" fmla="*/ 161 w 299"/>
                <a:gd name="T43" fmla="*/ 18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9" h="288">
                  <a:moveTo>
                    <a:pt x="11" y="38"/>
                  </a:moveTo>
                  <a:cubicBezTo>
                    <a:pt x="32" y="25"/>
                    <a:pt x="77" y="0"/>
                    <a:pt x="125" y="0"/>
                  </a:cubicBezTo>
                  <a:cubicBezTo>
                    <a:pt x="188" y="0"/>
                    <a:pt x="267" y="24"/>
                    <a:pt x="267" y="108"/>
                  </a:cubicBezTo>
                  <a:lnTo>
                    <a:pt x="267" y="211"/>
                  </a:lnTo>
                  <a:lnTo>
                    <a:pt x="299" y="211"/>
                  </a:lnTo>
                  <a:lnTo>
                    <a:pt x="299" y="278"/>
                  </a:lnTo>
                  <a:lnTo>
                    <a:pt x="186" y="278"/>
                  </a:lnTo>
                  <a:lnTo>
                    <a:pt x="174" y="254"/>
                  </a:lnTo>
                  <a:cubicBezTo>
                    <a:pt x="154" y="281"/>
                    <a:pt x="122" y="288"/>
                    <a:pt x="103" y="288"/>
                  </a:cubicBezTo>
                  <a:cubicBezTo>
                    <a:pt x="53" y="288"/>
                    <a:pt x="0" y="261"/>
                    <a:pt x="0" y="200"/>
                  </a:cubicBezTo>
                  <a:cubicBezTo>
                    <a:pt x="0" y="141"/>
                    <a:pt x="50" y="104"/>
                    <a:pt x="109" y="104"/>
                  </a:cubicBezTo>
                  <a:cubicBezTo>
                    <a:pt x="140" y="104"/>
                    <a:pt x="158" y="119"/>
                    <a:pt x="161" y="122"/>
                  </a:cubicBezTo>
                  <a:lnTo>
                    <a:pt x="161" y="104"/>
                  </a:lnTo>
                  <a:cubicBezTo>
                    <a:pt x="161" y="80"/>
                    <a:pt x="139" y="74"/>
                    <a:pt x="111" y="74"/>
                  </a:cubicBezTo>
                  <a:cubicBezTo>
                    <a:pt x="80" y="74"/>
                    <a:pt x="53" y="87"/>
                    <a:pt x="33" y="98"/>
                  </a:cubicBezTo>
                  <a:lnTo>
                    <a:pt x="11" y="38"/>
                  </a:lnTo>
                  <a:close/>
                  <a:moveTo>
                    <a:pt x="161" y="182"/>
                  </a:moveTo>
                  <a:cubicBezTo>
                    <a:pt x="159" y="180"/>
                    <a:pt x="152" y="167"/>
                    <a:pt x="130" y="167"/>
                  </a:cubicBezTo>
                  <a:cubicBezTo>
                    <a:pt x="109" y="167"/>
                    <a:pt x="99" y="179"/>
                    <a:pt x="99" y="195"/>
                  </a:cubicBezTo>
                  <a:cubicBezTo>
                    <a:pt x="99" y="210"/>
                    <a:pt x="111" y="220"/>
                    <a:pt x="127" y="220"/>
                  </a:cubicBezTo>
                  <a:cubicBezTo>
                    <a:pt x="143" y="220"/>
                    <a:pt x="156" y="210"/>
                    <a:pt x="161" y="202"/>
                  </a:cubicBezTo>
                  <a:lnTo>
                    <a:pt x="161" y="182"/>
                  </a:ln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326188" y="1673225"/>
              <a:ext cx="220662" cy="442913"/>
            </a:xfrm>
            <a:custGeom>
              <a:avLst/>
              <a:gdLst>
                <a:gd name="T0" fmla="*/ 29 w 175"/>
                <a:gd name="T1" fmla="*/ 80 h 351"/>
                <a:gd name="T2" fmla="*/ 29 w 175"/>
                <a:gd name="T3" fmla="*/ 31 h 351"/>
                <a:gd name="T4" fmla="*/ 125 w 175"/>
                <a:gd name="T5" fmla="*/ 0 h 351"/>
                <a:gd name="T6" fmla="*/ 125 w 175"/>
                <a:gd name="T7" fmla="*/ 80 h 351"/>
                <a:gd name="T8" fmla="*/ 175 w 175"/>
                <a:gd name="T9" fmla="*/ 80 h 351"/>
                <a:gd name="T10" fmla="*/ 175 w 175"/>
                <a:gd name="T11" fmla="*/ 148 h 351"/>
                <a:gd name="T12" fmla="*/ 125 w 175"/>
                <a:gd name="T13" fmla="*/ 148 h 351"/>
                <a:gd name="T14" fmla="*/ 125 w 175"/>
                <a:gd name="T15" fmla="*/ 241 h 351"/>
                <a:gd name="T16" fmla="*/ 142 w 175"/>
                <a:gd name="T17" fmla="*/ 283 h 351"/>
                <a:gd name="T18" fmla="*/ 175 w 175"/>
                <a:gd name="T19" fmla="*/ 274 h 351"/>
                <a:gd name="T20" fmla="*/ 175 w 175"/>
                <a:gd name="T21" fmla="*/ 341 h 351"/>
                <a:gd name="T22" fmla="*/ 112 w 175"/>
                <a:gd name="T23" fmla="*/ 351 h 351"/>
                <a:gd name="T24" fmla="*/ 29 w 175"/>
                <a:gd name="T25" fmla="*/ 241 h 351"/>
                <a:gd name="T26" fmla="*/ 29 w 175"/>
                <a:gd name="T27" fmla="*/ 148 h 351"/>
                <a:gd name="T28" fmla="*/ 0 w 175"/>
                <a:gd name="T29" fmla="*/ 148 h 351"/>
                <a:gd name="T30" fmla="*/ 0 w 175"/>
                <a:gd name="T31" fmla="*/ 80 h 351"/>
                <a:gd name="T32" fmla="*/ 29 w 175"/>
                <a:gd name="T33" fmla="*/ 8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351">
                  <a:moveTo>
                    <a:pt x="29" y="80"/>
                  </a:moveTo>
                  <a:lnTo>
                    <a:pt x="29" y="31"/>
                  </a:lnTo>
                  <a:lnTo>
                    <a:pt x="125" y="0"/>
                  </a:lnTo>
                  <a:lnTo>
                    <a:pt x="125" y="80"/>
                  </a:lnTo>
                  <a:lnTo>
                    <a:pt x="175" y="80"/>
                  </a:lnTo>
                  <a:lnTo>
                    <a:pt x="175" y="148"/>
                  </a:lnTo>
                  <a:lnTo>
                    <a:pt x="125" y="148"/>
                  </a:lnTo>
                  <a:lnTo>
                    <a:pt x="125" y="241"/>
                  </a:lnTo>
                  <a:cubicBezTo>
                    <a:pt x="125" y="259"/>
                    <a:pt x="122" y="283"/>
                    <a:pt x="142" y="283"/>
                  </a:cubicBezTo>
                  <a:cubicBezTo>
                    <a:pt x="149" y="283"/>
                    <a:pt x="165" y="278"/>
                    <a:pt x="175" y="274"/>
                  </a:cubicBezTo>
                  <a:lnTo>
                    <a:pt x="175" y="341"/>
                  </a:lnTo>
                  <a:cubicBezTo>
                    <a:pt x="159" y="348"/>
                    <a:pt x="124" y="351"/>
                    <a:pt x="112" y="351"/>
                  </a:cubicBezTo>
                  <a:cubicBezTo>
                    <a:pt x="33" y="351"/>
                    <a:pt x="30" y="308"/>
                    <a:pt x="29" y="241"/>
                  </a:cubicBezTo>
                  <a:lnTo>
                    <a:pt x="29" y="148"/>
                  </a:lnTo>
                  <a:lnTo>
                    <a:pt x="0" y="148"/>
                  </a:lnTo>
                  <a:lnTo>
                    <a:pt x="0" y="80"/>
                  </a:lnTo>
                  <a:lnTo>
                    <a:pt x="29" y="80"/>
                  </a:ln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6561138" y="1765300"/>
              <a:ext cx="350837" cy="350838"/>
            </a:xfrm>
            <a:custGeom>
              <a:avLst/>
              <a:gdLst>
                <a:gd name="T0" fmla="*/ 273 w 278"/>
                <a:gd name="T1" fmla="*/ 234 h 279"/>
                <a:gd name="T2" fmla="*/ 138 w 278"/>
                <a:gd name="T3" fmla="*/ 279 h 279"/>
                <a:gd name="T4" fmla="*/ 0 w 278"/>
                <a:gd name="T5" fmla="*/ 137 h 279"/>
                <a:gd name="T6" fmla="*/ 141 w 278"/>
                <a:gd name="T7" fmla="*/ 0 h 279"/>
                <a:gd name="T8" fmla="*/ 266 w 278"/>
                <a:gd name="T9" fmla="*/ 76 h 279"/>
                <a:gd name="T10" fmla="*/ 267 w 278"/>
                <a:gd name="T11" fmla="*/ 165 h 279"/>
                <a:gd name="T12" fmla="*/ 102 w 278"/>
                <a:gd name="T13" fmla="*/ 165 h 279"/>
                <a:gd name="T14" fmla="*/ 156 w 278"/>
                <a:gd name="T15" fmla="*/ 208 h 279"/>
                <a:gd name="T16" fmla="*/ 229 w 278"/>
                <a:gd name="T17" fmla="*/ 183 h 279"/>
                <a:gd name="T18" fmla="*/ 273 w 278"/>
                <a:gd name="T19" fmla="*/ 234 h 279"/>
                <a:gd name="T20" fmla="*/ 183 w 278"/>
                <a:gd name="T21" fmla="*/ 113 h 279"/>
                <a:gd name="T22" fmla="*/ 144 w 278"/>
                <a:gd name="T23" fmla="*/ 71 h 279"/>
                <a:gd name="T24" fmla="*/ 104 w 278"/>
                <a:gd name="T25" fmla="*/ 113 h 279"/>
                <a:gd name="T26" fmla="*/ 183 w 278"/>
                <a:gd name="T27" fmla="*/ 1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8" h="279">
                  <a:moveTo>
                    <a:pt x="273" y="234"/>
                  </a:moveTo>
                  <a:cubicBezTo>
                    <a:pt x="235" y="267"/>
                    <a:pt x="193" y="279"/>
                    <a:pt x="138" y="279"/>
                  </a:cubicBezTo>
                  <a:cubicBezTo>
                    <a:pt x="73" y="279"/>
                    <a:pt x="0" y="238"/>
                    <a:pt x="0" y="137"/>
                  </a:cubicBezTo>
                  <a:cubicBezTo>
                    <a:pt x="0" y="51"/>
                    <a:pt x="62" y="0"/>
                    <a:pt x="141" y="0"/>
                  </a:cubicBezTo>
                  <a:cubicBezTo>
                    <a:pt x="203" y="0"/>
                    <a:pt x="251" y="32"/>
                    <a:pt x="266" y="76"/>
                  </a:cubicBezTo>
                  <a:cubicBezTo>
                    <a:pt x="272" y="95"/>
                    <a:pt x="278" y="135"/>
                    <a:pt x="267" y="165"/>
                  </a:cubicBezTo>
                  <a:lnTo>
                    <a:pt x="102" y="165"/>
                  </a:lnTo>
                  <a:cubicBezTo>
                    <a:pt x="105" y="179"/>
                    <a:pt x="112" y="208"/>
                    <a:pt x="156" y="208"/>
                  </a:cubicBezTo>
                  <a:cubicBezTo>
                    <a:pt x="174" y="208"/>
                    <a:pt x="201" y="206"/>
                    <a:pt x="229" y="183"/>
                  </a:cubicBezTo>
                  <a:lnTo>
                    <a:pt x="273" y="234"/>
                  </a:lnTo>
                  <a:close/>
                  <a:moveTo>
                    <a:pt x="183" y="113"/>
                  </a:moveTo>
                  <a:cubicBezTo>
                    <a:pt x="182" y="93"/>
                    <a:pt x="177" y="71"/>
                    <a:pt x="144" y="71"/>
                  </a:cubicBezTo>
                  <a:cubicBezTo>
                    <a:pt x="112" y="71"/>
                    <a:pt x="105" y="100"/>
                    <a:pt x="104" y="113"/>
                  </a:cubicBezTo>
                  <a:lnTo>
                    <a:pt x="183" y="113"/>
                  </a:ln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433888" y="2278063"/>
              <a:ext cx="493712" cy="474663"/>
            </a:xfrm>
            <a:custGeom>
              <a:avLst/>
              <a:gdLst>
                <a:gd name="T0" fmla="*/ 249 w 391"/>
                <a:gd name="T1" fmla="*/ 339 h 377"/>
                <a:gd name="T2" fmla="*/ 165 w 391"/>
                <a:gd name="T3" fmla="*/ 377 h 377"/>
                <a:gd name="T4" fmla="*/ 0 w 391"/>
                <a:gd name="T5" fmla="*/ 193 h 377"/>
                <a:gd name="T6" fmla="*/ 161 w 391"/>
                <a:gd name="T7" fmla="*/ 0 h 377"/>
                <a:gd name="T8" fmla="*/ 263 w 391"/>
                <a:gd name="T9" fmla="*/ 44 h 377"/>
                <a:gd name="T10" fmla="*/ 274 w 391"/>
                <a:gd name="T11" fmla="*/ 6 h 377"/>
                <a:gd name="T12" fmla="*/ 352 w 391"/>
                <a:gd name="T13" fmla="*/ 6 h 377"/>
                <a:gd name="T14" fmla="*/ 352 w 391"/>
                <a:gd name="T15" fmla="*/ 161 h 377"/>
                <a:gd name="T16" fmla="*/ 259 w 391"/>
                <a:gd name="T17" fmla="*/ 161 h 377"/>
                <a:gd name="T18" fmla="*/ 199 w 391"/>
                <a:gd name="T19" fmla="*/ 94 h 377"/>
                <a:gd name="T20" fmla="*/ 127 w 391"/>
                <a:gd name="T21" fmla="*/ 193 h 377"/>
                <a:gd name="T22" fmla="*/ 199 w 391"/>
                <a:gd name="T23" fmla="*/ 289 h 377"/>
                <a:gd name="T24" fmla="*/ 249 w 391"/>
                <a:gd name="T25" fmla="*/ 263 h 377"/>
                <a:gd name="T26" fmla="*/ 249 w 391"/>
                <a:gd name="T27" fmla="*/ 241 h 377"/>
                <a:gd name="T28" fmla="*/ 217 w 391"/>
                <a:gd name="T29" fmla="*/ 241 h 377"/>
                <a:gd name="T30" fmla="*/ 217 w 391"/>
                <a:gd name="T31" fmla="*/ 185 h 377"/>
                <a:gd name="T32" fmla="*/ 391 w 391"/>
                <a:gd name="T33" fmla="*/ 185 h 377"/>
                <a:gd name="T34" fmla="*/ 391 w 391"/>
                <a:gd name="T35" fmla="*/ 241 h 377"/>
                <a:gd name="T36" fmla="*/ 370 w 391"/>
                <a:gd name="T37" fmla="*/ 241 h 377"/>
                <a:gd name="T38" fmla="*/ 370 w 391"/>
                <a:gd name="T39" fmla="*/ 372 h 377"/>
                <a:gd name="T40" fmla="*/ 265 w 391"/>
                <a:gd name="T41" fmla="*/ 372 h 377"/>
                <a:gd name="T42" fmla="*/ 249 w 391"/>
                <a:gd name="T43" fmla="*/ 33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1" h="377">
                  <a:moveTo>
                    <a:pt x="249" y="339"/>
                  </a:moveTo>
                  <a:cubicBezTo>
                    <a:pt x="238" y="359"/>
                    <a:pt x="205" y="377"/>
                    <a:pt x="165" y="377"/>
                  </a:cubicBezTo>
                  <a:cubicBezTo>
                    <a:pt x="73" y="377"/>
                    <a:pt x="0" y="306"/>
                    <a:pt x="0" y="193"/>
                  </a:cubicBezTo>
                  <a:cubicBezTo>
                    <a:pt x="0" y="78"/>
                    <a:pt x="79" y="0"/>
                    <a:pt x="161" y="0"/>
                  </a:cubicBezTo>
                  <a:cubicBezTo>
                    <a:pt x="237" y="0"/>
                    <a:pt x="255" y="35"/>
                    <a:pt x="263" y="44"/>
                  </a:cubicBezTo>
                  <a:lnTo>
                    <a:pt x="274" y="6"/>
                  </a:lnTo>
                  <a:lnTo>
                    <a:pt x="352" y="6"/>
                  </a:lnTo>
                  <a:lnTo>
                    <a:pt x="352" y="161"/>
                  </a:lnTo>
                  <a:lnTo>
                    <a:pt x="259" y="161"/>
                  </a:lnTo>
                  <a:cubicBezTo>
                    <a:pt x="257" y="118"/>
                    <a:pt x="230" y="94"/>
                    <a:pt x="199" y="94"/>
                  </a:cubicBezTo>
                  <a:cubicBezTo>
                    <a:pt x="156" y="94"/>
                    <a:pt x="127" y="140"/>
                    <a:pt x="127" y="193"/>
                  </a:cubicBezTo>
                  <a:cubicBezTo>
                    <a:pt x="127" y="246"/>
                    <a:pt x="153" y="289"/>
                    <a:pt x="199" y="289"/>
                  </a:cubicBezTo>
                  <a:cubicBezTo>
                    <a:pt x="229" y="289"/>
                    <a:pt x="241" y="277"/>
                    <a:pt x="249" y="263"/>
                  </a:cubicBezTo>
                  <a:lnTo>
                    <a:pt x="249" y="241"/>
                  </a:lnTo>
                  <a:lnTo>
                    <a:pt x="217" y="241"/>
                  </a:lnTo>
                  <a:lnTo>
                    <a:pt x="217" y="185"/>
                  </a:lnTo>
                  <a:lnTo>
                    <a:pt x="391" y="185"/>
                  </a:lnTo>
                  <a:lnTo>
                    <a:pt x="391" y="241"/>
                  </a:lnTo>
                  <a:lnTo>
                    <a:pt x="370" y="241"/>
                  </a:lnTo>
                  <a:lnTo>
                    <a:pt x="370" y="372"/>
                  </a:lnTo>
                  <a:lnTo>
                    <a:pt x="265" y="372"/>
                  </a:lnTo>
                  <a:lnTo>
                    <a:pt x="249" y="339"/>
                  </a:ln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4943475" y="2408238"/>
              <a:ext cx="369887" cy="346075"/>
            </a:xfrm>
            <a:custGeom>
              <a:avLst/>
              <a:gdLst>
                <a:gd name="T0" fmla="*/ 1 w 292"/>
                <a:gd name="T1" fmla="*/ 136 h 275"/>
                <a:gd name="T2" fmla="*/ 145 w 292"/>
                <a:gd name="T3" fmla="*/ 0 h 275"/>
                <a:gd name="T4" fmla="*/ 291 w 292"/>
                <a:gd name="T5" fmla="*/ 138 h 275"/>
                <a:gd name="T6" fmla="*/ 147 w 292"/>
                <a:gd name="T7" fmla="*/ 275 h 275"/>
                <a:gd name="T8" fmla="*/ 1 w 292"/>
                <a:gd name="T9" fmla="*/ 136 h 275"/>
                <a:gd name="T10" fmla="*/ 183 w 292"/>
                <a:gd name="T11" fmla="*/ 138 h 275"/>
                <a:gd name="T12" fmla="*/ 145 w 292"/>
                <a:gd name="T13" fmla="*/ 68 h 275"/>
                <a:gd name="T14" fmla="*/ 109 w 292"/>
                <a:gd name="T15" fmla="*/ 137 h 275"/>
                <a:gd name="T16" fmla="*/ 147 w 292"/>
                <a:gd name="T17" fmla="*/ 208 h 275"/>
                <a:gd name="T18" fmla="*/ 183 w 292"/>
                <a:gd name="T19" fmla="*/ 13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2" h="275">
                  <a:moveTo>
                    <a:pt x="1" y="136"/>
                  </a:moveTo>
                  <a:cubicBezTo>
                    <a:pt x="2" y="49"/>
                    <a:pt x="72" y="0"/>
                    <a:pt x="145" y="0"/>
                  </a:cubicBezTo>
                  <a:cubicBezTo>
                    <a:pt x="228" y="1"/>
                    <a:pt x="289" y="51"/>
                    <a:pt x="291" y="138"/>
                  </a:cubicBezTo>
                  <a:cubicBezTo>
                    <a:pt x="292" y="225"/>
                    <a:pt x="227" y="275"/>
                    <a:pt x="147" y="275"/>
                  </a:cubicBezTo>
                  <a:cubicBezTo>
                    <a:pt x="72" y="275"/>
                    <a:pt x="0" y="229"/>
                    <a:pt x="1" y="136"/>
                  </a:cubicBezTo>
                  <a:close/>
                  <a:moveTo>
                    <a:pt x="183" y="138"/>
                  </a:moveTo>
                  <a:cubicBezTo>
                    <a:pt x="183" y="99"/>
                    <a:pt x="169" y="69"/>
                    <a:pt x="145" y="68"/>
                  </a:cubicBezTo>
                  <a:cubicBezTo>
                    <a:pt x="124" y="68"/>
                    <a:pt x="109" y="99"/>
                    <a:pt x="109" y="137"/>
                  </a:cubicBezTo>
                  <a:cubicBezTo>
                    <a:pt x="109" y="180"/>
                    <a:pt x="125" y="208"/>
                    <a:pt x="147" y="208"/>
                  </a:cubicBezTo>
                  <a:cubicBezTo>
                    <a:pt x="170" y="208"/>
                    <a:pt x="183" y="178"/>
                    <a:pt x="183" y="138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26063" y="2409825"/>
              <a:ext cx="406400" cy="471488"/>
            </a:xfrm>
            <a:custGeom>
              <a:avLst/>
              <a:gdLst>
                <a:gd name="T0" fmla="*/ 35 w 322"/>
                <a:gd name="T1" fmla="*/ 271 h 375"/>
                <a:gd name="T2" fmla="*/ 126 w 322"/>
                <a:gd name="T3" fmla="*/ 304 h 375"/>
                <a:gd name="T4" fmla="*/ 187 w 322"/>
                <a:gd name="T5" fmla="*/ 255 h 375"/>
                <a:gd name="T6" fmla="*/ 187 w 322"/>
                <a:gd name="T7" fmla="*/ 237 h 375"/>
                <a:gd name="T8" fmla="*/ 126 w 322"/>
                <a:gd name="T9" fmla="*/ 266 h 375"/>
                <a:gd name="T10" fmla="*/ 0 w 322"/>
                <a:gd name="T11" fmla="*/ 135 h 375"/>
                <a:gd name="T12" fmla="*/ 131 w 322"/>
                <a:gd name="T13" fmla="*/ 0 h 375"/>
                <a:gd name="T14" fmla="*/ 187 w 322"/>
                <a:gd name="T15" fmla="*/ 21 h 375"/>
                <a:gd name="T16" fmla="*/ 197 w 322"/>
                <a:gd name="T17" fmla="*/ 5 h 375"/>
                <a:gd name="T18" fmla="*/ 322 w 322"/>
                <a:gd name="T19" fmla="*/ 5 h 375"/>
                <a:gd name="T20" fmla="*/ 322 w 322"/>
                <a:gd name="T21" fmla="*/ 74 h 375"/>
                <a:gd name="T22" fmla="*/ 291 w 322"/>
                <a:gd name="T23" fmla="*/ 74 h 375"/>
                <a:gd name="T24" fmla="*/ 291 w 322"/>
                <a:gd name="T25" fmla="*/ 231 h 375"/>
                <a:gd name="T26" fmla="*/ 127 w 322"/>
                <a:gd name="T27" fmla="*/ 375 h 375"/>
                <a:gd name="T28" fmla="*/ 7 w 322"/>
                <a:gd name="T29" fmla="*/ 329 h 375"/>
                <a:gd name="T30" fmla="*/ 35 w 322"/>
                <a:gd name="T31" fmla="*/ 271 h 375"/>
                <a:gd name="T32" fmla="*/ 149 w 322"/>
                <a:gd name="T33" fmla="*/ 198 h 375"/>
                <a:gd name="T34" fmla="*/ 186 w 322"/>
                <a:gd name="T35" fmla="*/ 131 h 375"/>
                <a:gd name="T36" fmla="*/ 149 w 322"/>
                <a:gd name="T37" fmla="*/ 68 h 375"/>
                <a:gd name="T38" fmla="*/ 111 w 322"/>
                <a:gd name="T39" fmla="*/ 134 h 375"/>
                <a:gd name="T40" fmla="*/ 149 w 322"/>
                <a:gd name="T41" fmla="*/ 19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2" h="375">
                  <a:moveTo>
                    <a:pt x="35" y="271"/>
                  </a:moveTo>
                  <a:cubicBezTo>
                    <a:pt x="47" y="281"/>
                    <a:pt x="86" y="304"/>
                    <a:pt x="126" y="304"/>
                  </a:cubicBezTo>
                  <a:cubicBezTo>
                    <a:pt x="173" y="304"/>
                    <a:pt x="187" y="277"/>
                    <a:pt x="187" y="255"/>
                  </a:cubicBezTo>
                  <a:lnTo>
                    <a:pt x="187" y="237"/>
                  </a:lnTo>
                  <a:cubicBezTo>
                    <a:pt x="180" y="246"/>
                    <a:pt x="159" y="266"/>
                    <a:pt x="126" y="266"/>
                  </a:cubicBezTo>
                  <a:cubicBezTo>
                    <a:pt x="35" y="266"/>
                    <a:pt x="0" y="201"/>
                    <a:pt x="0" y="135"/>
                  </a:cubicBezTo>
                  <a:cubicBezTo>
                    <a:pt x="0" y="53"/>
                    <a:pt x="45" y="0"/>
                    <a:pt x="131" y="0"/>
                  </a:cubicBezTo>
                  <a:cubicBezTo>
                    <a:pt x="154" y="0"/>
                    <a:pt x="176" y="11"/>
                    <a:pt x="187" y="21"/>
                  </a:cubicBezTo>
                  <a:lnTo>
                    <a:pt x="197" y="5"/>
                  </a:lnTo>
                  <a:lnTo>
                    <a:pt x="322" y="5"/>
                  </a:lnTo>
                  <a:lnTo>
                    <a:pt x="322" y="74"/>
                  </a:lnTo>
                  <a:lnTo>
                    <a:pt x="291" y="74"/>
                  </a:lnTo>
                  <a:lnTo>
                    <a:pt x="291" y="231"/>
                  </a:lnTo>
                  <a:cubicBezTo>
                    <a:pt x="291" y="318"/>
                    <a:pt x="237" y="374"/>
                    <a:pt x="127" y="375"/>
                  </a:cubicBezTo>
                  <a:cubicBezTo>
                    <a:pt x="69" y="374"/>
                    <a:pt x="27" y="347"/>
                    <a:pt x="7" y="329"/>
                  </a:cubicBezTo>
                  <a:lnTo>
                    <a:pt x="35" y="271"/>
                  </a:lnTo>
                  <a:close/>
                  <a:moveTo>
                    <a:pt x="149" y="198"/>
                  </a:moveTo>
                  <a:cubicBezTo>
                    <a:pt x="170" y="198"/>
                    <a:pt x="189" y="173"/>
                    <a:pt x="186" y="131"/>
                  </a:cubicBezTo>
                  <a:cubicBezTo>
                    <a:pt x="186" y="95"/>
                    <a:pt x="169" y="68"/>
                    <a:pt x="149" y="68"/>
                  </a:cubicBezTo>
                  <a:cubicBezTo>
                    <a:pt x="127" y="68"/>
                    <a:pt x="111" y="94"/>
                    <a:pt x="111" y="134"/>
                  </a:cubicBezTo>
                  <a:cubicBezTo>
                    <a:pt x="111" y="165"/>
                    <a:pt x="126" y="198"/>
                    <a:pt x="149" y="198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748338" y="2409825"/>
              <a:ext cx="407987" cy="471488"/>
            </a:xfrm>
            <a:custGeom>
              <a:avLst/>
              <a:gdLst>
                <a:gd name="T0" fmla="*/ 36 w 323"/>
                <a:gd name="T1" fmla="*/ 271 h 375"/>
                <a:gd name="T2" fmla="*/ 127 w 323"/>
                <a:gd name="T3" fmla="*/ 304 h 375"/>
                <a:gd name="T4" fmla="*/ 188 w 323"/>
                <a:gd name="T5" fmla="*/ 255 h 375"/>
                <a:gd name="T6" fmla="*/ 188 w 323"/>
                <a:gd name="T7" fmla="*/ 237 h 375"/>
                <a:gd name="T8" fmla="*/ 126 w 323"/>
                <a:gd name="T9" fmla="*/ 266 h 375"/>
                <a:gd name="T10" fmla="*/ 0 w 323"/>
                <a:gd name="T11" fmla="*/ 135 h 375"/>
                <a:gd name="T12" fmla="*/ 132 w 323"/>
                <a:gd name="T13" fmla="*/ 0 h 375"/>
                <a:gd name="T14" fmla="*/ 188 w 323"/>
                <a:gd name="T15" fmla="*/ 21 h 375"/>
                <a:gd name="T16" fmla="*/ 198 w 323"/>
                <a:gd name="T17" fmla="*/ 5 h 375"/>
                <a:gd name="T18" fmla="*/ 323 w 323"/>
                <a:gd name="T19" fmla="*/ 5 h 375"/>
                <a:gd name="T20" fmla="*/ 323 w 323"/>
                <a:gd name="T21" fmla="*/ 74 h 375"/>
                <a:gd name="T22" fmla="*/ 292 w 323"/>
                <a:gd name="T23" fmla="*/ 74 h 375"/>
                <a:gd name="T24" fmla="*/ 292 w 323"/>
                <a:gd name="T25" fmla="*/ 231 h 375"/>
                <a:gd name="T26" fmla="*/ 128 w 323"/>
                <a:gd name="T27" fmla="*/ 375 h 375"/>
                <a:gd name="T28" fmla="*/ 8 w 323"/>
                <a:gd name="T29" fmla="*/ 329 h 375"/>
                <a:gd name="T30" fmla="*/ 36 w 323"/>
                <a:gd name="T31" fmla="*/ 271 h 375"/>
                <a:gd name="T32" fmla="*/ 150 w 323"/>
                <a:gd name="T33" fmla="*/ 198 h 375"/>
                <a:gd name="T34" fmla="*/ 187 w 323"/>
                <a:gd name="T35" fmla="*/ 131 h 375"/>
                <a:gd name="T36" fmla="*/ 149 w 323"/>
                <a:gd name="T37" fmla="*/ 68 h 375"/>
                <a:gd name="T38" fmla="*/ 112 w 323"/>
                <a:gd name="T39" fmla="*/ 134 h 375"/>
                <a:gd name="T40" fmla="*/ 150 w 323"/>
                <a:gd name="T41" fmla="*/ 19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3" h="375">
                  <a:moveTo>
                    <a:pt x="36" y="271"/>
                  </a:moveTo>
                  <a:cubicBezTo>
                    <a:pt x="48" y="281"/>
                    <a:pt x="87" y="304"/>
                    <a:pt x="127" y="304"/>
                  </a:cubicBezTo>
                  <a:cubicBezTo>
                    <a:pt x="174" y="304"/>
                    <a:pt x="188" y="277"/>
                    <a:pt x="188" y="255"/>
                  </a:cubicBezTo>
                  <a:lnTo>
                    <a:pt x="188" y="237"/>
                  </a:lnTo>
                  <a:cubicBezTo>
                    <a:pt x="180" y="246"/>
                    <a:pt x="160" y="266"/>
                    <a:pt x="126" y="266"/>
                  </a:cubicBezTo>
                  <a:cubicBezTo>
                    <a:pt x="36" y="266"/>
                    <a:pt x="0" y="201"/>
                    <a:pt x="0" y="135"/>
                  </a:cubicBezTo>
                  <a:cubicBezTo>
                    <a:pt x="0" y="53"/>
                    <a:pt x="46" y="0"/>
                    <a:pt x="132" y="0"/>
                  </a:cubicBezTo>
                  <a:cubicBezTo>
                    <a:pt x="155" y="0"/>
                    <a:pt x="177" y="11"/>
                    <a:pt x="188" y="21"/>
                  </a:cubicBezTo>
                  <a:lnTo>
                    <a:pt x="198" y="5"/>
                  </a:lnTo>
                  <a:lnTo>
                    <a:pt x="323" y="5"/>
                  </a:lnTo>
                  <a:lnTo>
                    <a:pt x="323" y="74"/>
                  </a:lnTo>
                  <a:lnTo>
                    <a:pt x="292" y="74"/>
                  </a:lnTo>
                  <a:lnTo>
                    <a:pt x="292" y="231"/>
                  </a:lnTo>
                  <a:cubicBezTo>
                    <a:pt x="292" y="318"/>
                    <a:pt x="238" y="374"/>
                    <a:pt x="128" y="375"/>
                  </a:cubicBezTo>
                  <a:cubicBezTo>
                    <a:pt x="70" y="374"/>
                    <a:pt x="28" y="347"/>
                    <a:pt x="8" y="329"/>
                  </a:cubicBezTo>
                  <a:lnTo>
                    <a:pt x="36" y="271"/>
                  </a:lnTo>
                  <a:close/>
                  <a:moveTo>
                    <a:pt x="150" y="198"/>
                  </a:moveTo>
                  <a:cubicBezTo>
                    <a:pt x="170" y="198"/>
                    <a:pt x="189" y="173"/>
                    <a:pt x="187" y="131"/>
                  </a:cubicBezTo>
                  <a:cubicBezTo>
                    <a:pt x="187" y="95"/>
                    <a:pt x="169" y="68"/>
                    <a:pt x="149" y="68"/>
                  </a:cubicBezTo>
                  <a:cubicBezTo>
                    <a:pt x="127" y="68"/>
                    <a:pt x="112" y="94"/>
                    <a:pt x="112" y="134"/>
                  </a:cubicBezTo>
                  <a:cubicBezTo>
                    <a:pt x="112" y="165"/>
                    <a:pt x="127" y="198"/>
                    <a:pt x="150" y="198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6183313" y="2251075"/>
              <a:ext cx="193675" cy="495300"/>
            </a:xfrm>
            <a:custGeom>
              <a:avLst/>
              <a:gdLst>
                <a:gd name="T0" fmla="*/ 0 w 122"/>
                <a:gd name="T1" fmla="*/ 312 h 312"/>
                <a:gd name="T2" fmla="*/ 0 w 122"/>
                <a:gd name="T3" fmla="*/ 258 h 312"/>
                <a:gd name="T4" fmla="*/ 18 w 122"/>
                <a:gd name="T5" fmla="*/ 258 h 312"/>
                <a:gd name="T6" fmla="*/ 18 w 122"/>
                <a:gd name="T7" fmla="*/ 54 h 312"/>
                <a:gd name="T8" fmla="*/ 1 w 122"/>
                <a:gd name="T9" fmla="*/ 54 h 312"/>
                <a:gd name="T10" fmla="*/ 1 w 122"/>
                <a:gd name="T11" fmla="*/ 0 h 312"/>
                <a:gd name="T12" fmla="*/ 97 w 122"/>
                <a:gd name="T13" fmla="*/ 0 h 312"/>
                <a:gd name="T14" fmla="*/ 97 w 122"/>
                <a:gd name="T15" fmla="*/ 258 h 312"/>
                <a:gd name="T16" fmla="*/ 122 w 122"/>
                <a:gd name="T17" fmla="*/ 258 h 312"/>
                <a:gd name="T18" fmla="*/ 122 w 122"/>
                <a:gd name="T19" fmla="*/ 312 h 312"/>
                <a:gd name="T20" fmla="*/ 0 w 122"/>
                <a:gd name="T21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312">
                  <a:moveTo>
                    <a:pt x="0" y="312"/>
                  </a:moveTo>
                  <a:lnTo>
                    <a:pt x="0" y="258"/>
                  </a:lnTo>
                  <a:lnTo>
                    <a:pt x="18" y="258"/>
                  </a:lnTo>
                  <a:lnTo>
                    <a:pt x="18" y="54"/>
                  </a:lnTo>
                  <a:lnTo>
                    <a:pt x="1" y="54"/>
                  </a:lnTo>
                  <a:lnTo>
                    <a:pt x="1" y="0"/>
                  </a:lnTo>
                  <a:lnTo>
                    <a:pt x="97" y="0"/>
                  </a:lnTo>
                  <a:lnTo>
                    <a:pt x="97" y="258"/>
                  </a:lnTo>
                  <a:lnTo>
                    <a:pt x="122" y="258"/>
                  </a:lnTo>
                  <a:lnTo>
                    <a:pt x="122" y="312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rgbClr val="0071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6391275" y="2406650"/>
              <a:ext cx="350837" cy="352425"/>
            </a:xfrm>
            <a:custGeom>
              <a:avLst/>
              <a:gdLst>
                <a:gd name="T0" fmla="*/ 274 w 278"/>
                <a:gd name="T1" fmla="*/ 233 h 279"/>
                <a:gd name="T2" fmla="*/ 138 w 278"/>
                <a:gd name="T3" fmla="*/ 279 h 279"/>
                <a:gd name="T4" fmla="*/ 0 w 278"/>
                <a:gd name="T5" fmla="*/ 137 h 279"/>
                <a:gd name="T6" fmla="*/ 141 w 278"/>
                <a:gd name="T7" fmla="*/ 0 h 279"/>
                <a:gd name="T8" fmla="*/ 266 w 278"/>
                <a:gd name="T9" fmla="*/ 76 h 279"/>
                <a:gd name="T10" fmla="*/ 267 w 278"/>
                <a:gd name="T11" fmla="*/ 165 h 279"/>
                <a:gd name="T12" fmla="*/ 102 w 278"/>
                <a:gd name="T13" fmla="*/ 165 h 279"/>
                <a:gd name="T14" fmla="*/ 156 w 278"/>
                <a:gd name="T15" fmla="*/ 208 h 279"/>
                <a:gd name="T16" fmla="*/ 230 w 278"/>
                <a:gd name="T17" fmla="*/ 182 h 279"/>
                <a:gd name="T18" fmla="*/ 274 w 278"/>
                <a:gd name="T19" fmla="*/ 233 h 279"/>
                <a:gd name="T20" fmla="*/ 183 w 278"/>
                <a:gd name="T21" fmla="*/ 113 h 279"/>
                <a:gd name="T22" fmla="*/ 144 w 278"/>
                <a:gd name="T23" fmla="*/ 71 h 279"/>
                <a:gd name="T24" fmla="*/ 104 w 278"/>
                <a:gd name="T25" fmla="*/ 113 h 279"/>
                <a:gd name="T26" fmla="*/ 183 w 278"/>
                <a:gd name="T27" fmla="*/ 1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8" h="279">
                  <a:moveTo>
                    <a:pt x="274" y="233"/>
                  </a:moveTo>
                  <a:cubicBezTo>
                    <a:pt x="235" y="267"/>
                    <a:pt x="193" y="279"/>
                    <a:pt x="138" y="279"/>
                  </a:cubicBezTo>
                  <a:cubicBezTo>
                    <a:pt x="73" y="279"/>
                    <a:pt x="0" y="237"/>
                    <a:pt x="0" y="137"/>
                  </a:cubicBezTo>
                  <a:cubicBezTo>
                    <a:pt x="0" y="51"/>
                    <a:pt x="62" y="0"/>
                    <a:pt x="141" y="0"/>
                  </a:cubicBezTo>
                  <a:cubicBezTo>
                    <a:pt x="203" y="0"/>
                    <a:pt x="251" y="32"/>
                    <a:pt x="266" y="76"/>
                  </a:cubicBezTo>
                  <a:cubicBezTo>
                    <a:pt x="273" y="94"/>
                    <a:pt x="278" y="135"/>
                    <a:pt x="267" y="165"/>
                  </a:cubicBezTo>
                  <a:lnTo>
                    <a:pt x="102" y="165"/>
                  </a:lnTo>
                  <a:cubicBezTo>
                    <a:pt x="105" y="179"/>
                    <a:pt x="112" y="208"/>
                    <a:pt x="156" y="208"/>
                  </a:cubicBezTo>
                  <a:cubicBezTo>
                    <a:pt x="174" y="208"/>
                    <a:pt x="201" y="206"/>
                    <a:pt x="230" y="182"/>
                  </a:cubicBezTo>
                  <a:lnTo>
                    <a:pt x="274" y="233"/>
                  </a:lnTo>
                  <a:close/>
                  <a:moveTo>
                    <a:pt x="183" y="113"/>
                  </a:moveTo>
                  <a:cubicBezTo>
                    <a:pt x="182" y="93"/>
                    <a:pt x="178" y="71"/>
                    <a:pt x="144" y="71"/>
                  </a:cubicBezTo>
                  <a:cubicBezTo>
                    <a:pt x="112" y="71"/>
                    <a:pt x="105" y="100"/>
                    <a:pt x="104" y="113"/>
                  </a:cubicBezTo>
                  <a:lnTo>
                    <a:pt x="183" y="113"/>
                  </a:ln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6756400" y="2408238"/>
              <a:ext cx="314325" cy="346075"/>
            </a:xfrm>
            <a:custGeom>
              <a:avLst/>
              <a:gdLst>
                <a:gd name="T0" fmla="*/ 0 w 249"/>
                <a:gd name="T1" fmla="*/ 174 h 275"/>
                <a:gd name="T2" fmla="*/ 71 w 249"/>
                <a:gd name="T3" fmla="*/ 174 h 275"/>
                <a:gd name="T4" fmla="*/ 126 w 249"/>
                <a:gd name="T5" fmla="*/ 209 h 275"/>
                <a:gd name="T6" fmla="*/ 149 w 249"/>
                <a:gd name="T7" fmla="*/ 191 h 275"/>
                <a:gd name="T8" fmla="*/ 72 w 249"/>
                <a:gd name="T9" fmla="*/ 160 h 275"/>
                <a:gd name="T10" fmla="*/ 3 w 249"/>
                <a:gd name="T11" fmla="*/ 76 h 275"/>
                <a:gd name="T12" fmla="*/ 95 w 249"/>
                <a:gd name="T13" fmla="*/ 0 h 275"/>
                <a:gd name="T14" fmla="*/ 173 w 249"/>
                <a:gd name="T15" fmla="*/ 41 h 275"/>
                <a:gd name="T16" fmla="*/ 177 w 249"/>
                <a:gd name="T17" fmla="*/ 6 h 275"/>
                <a:gd name="T18" fmla="*/ 242 w 249"/>
                <a:gd name="T19" fmla="*/ 6 h 275"/>
                <a:gd name="T20" fmla="*/ 242 w 249"/>
                <a:gd name="T21" fmla="*/ 101 h 275"/>
                <a:gd name="T22" fmla="*/ 174 w 249"/>
                <a:gd name="T23" fmla="*/ 101 h 275"/>
                <a:gd name="T24" fmla="*/ 120 w 249"/>
                <a:gd name="T25" fmla="*/ 61 h 275"/>
                <a:gd name="T26" fmla="*/ 100 w 249"/>
                <a:gd name="T27" fmla="*/ 80 h 275"/>
                <a:gd name="T28" fmla="*/ 164 w 249"/>
                <a:gd name="T29" fmla="*/ 112 h 275"/>
                <a:gd name="T30" fmla="*/ 249 w 249"/>
                <a:gd name="T31" fmla="*/ 196 h 275"/>
                <a:gd name="T32" fmla="*/ 151 w 249"/>
                <a:gd name="T33" fmla="*/ 275 h 275"/>
                <a:gd name="T34" fmla="*/ 71 w 249"/>
                <a:gd name="T35" fmla="*/ 236 h 275"/>
                <a:gd name="T36" fmla="*/ 66 w 249"/>
                <a:gd name="T37" fmla="*/ 268 h 275"/>
                <a:gd name="T38" fmla="*/ 0 w 249"/>
                <a:gd name="T39" fmla="*/ 268 h 275"/>
                <a:gd name="T40" fmla="*/ 0 w 249"/>
                <a:gd name="T41" fmla="*/ 17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9" h="275">
                  <a:moveTo>
                    <a:pt x="0" y="174"/>
                  </a:moveTo>
                  <a:lnTo>
                    <a:pt x="71" y="174"/>
                  </a:lnTo>
                  <a:cubicBezTo>
                    <a:pt x="71" y="202"/>
                    <a:pt x="111" y="209"/>
                    <a:pt x="126" y="209"/>
                  </a:cubicBezTo>
                  <a:cubicBezTo>
                    <a:pt x="137" y="209"/>
                    <a:pt x="149" y="206"/>
                    <a:pt x="149" y="191"/>
                  </a:cubicBezTo>
                  <a:cubicBezTo>
                    <a:pt x="149" y="176"/>
                    <a:pt x="110" y="173"/>
                    <a:pt x="72" y="160"/>
                  </a:cubicBezTo>
                  <a:cubicBezTo>
                    <a:pt x="37" y="147"/>
                    <a:pt x="3" y="125"/>
                    <a:pt x="3" y="76"/>
                  </a:cubicBezTo>
                  <a:cubicBezTo>
                    <a:pt x="3" y="22"/>
                    <a:pt x="58" y="0"/>
                    <a:pt x="95" y="0"/>
                  </a:cubicBezTo>
                  <a:cubicBezTo>
                    <a:pt x="131" y="0"/>
                    <a:pt x="162" y="18"/>
                    <a:pt x="173" y="41"/>
                  </a:cubicBezTo>
                  <a:lnTo>
                    <a:pt x="177" y="6"/>
                  </a:lnTo>
                  <a:lnTo>
                    <a:pt x="242" y="6"/>
                  </a:lnTo>
                  <a:lnTo>
                    <a:pt x="242" y="101"/>
                  </a:lnTo>
                  <a:lnTo>
                    <a:pt x="174" y="101"/>
                  </a:lnTo>
                  <a:cubicBezTo>
                    <a:pt x="174" y="79"/>
                    <a:pt x="146" y="61"/>
                    <a:pt x="120" y="61"/>
                  </a:cubicBezTo>
                  <a:cubicBezTo>
                    <a:pt x="109" y="61"/>
                    <a:pt x="100" y="67"/>
                    <a:pt x="100" y="80"/>
                  </a:cubicBezTo>
                  <a:cubicBezTo>
                    <a:pt x="100" y="94"/>
                    <a:pt x="131" y="101"/>
                    <a:pt x="164" y="112"/>
                  </a:cubicBezTo>
                  <a:cubicBezTo>
                    <a:pt x="204" y="126"/>
                    <a:pt x="249" y="141"/>
                    <a:pt x="249" y="196"/>
                  </a:cubicBezTo>
                  <a:cubicBezTo>
                    <a:pt x="249" y="245"/>
                    <a:pt x="202" y="275"/>
                    <a:pt x="151" y="275"/>
                  </a:cubicBezTo>
                  <a:cubicBezTo>
                    <a:pt x="113" y="275"/>
                    <a:pt x="83" y="256"/>
                    <a:pt x="71" y="236"/>
                  </a:cubicBezTo>
                  <a:lnTo>
                    <a:pt x="66" y="268"/>
                  </a:lnTo>
                  <a:lnTo>
                    <a:pt x="0" y="268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6970713" y="971550"/>
              <a:ext cx="65087" cy="55563"/>
            </a:xfrm>
            <a:custGeom>
              <a:avLst/>
              <a:gdLst>
                <a:gd name="T0" fmla="*/ 52 w 52"/>
                <a:gd name="T1" fmla="*/ 31 h 44"/>
                <a:gd name="T2" fmla="*/ 0 w 52"/>
                <a:gd name="T3" fmla="*/ 13 h 44"/>
                <a:gd name="T4" fmla="*/ 52 w 52"/>
                <a:gd name="T5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44">
                  <a:moveTo>
                    <a:pt x="52" y="31"/>
                  </a:moveTo>
                  <a:cubicBezTo>
                    <a:pt x="39" y="44"/>
                    <a:pt x="17" y="16"/>
                    <a:pt x="0" y="13"/>
                  </a:cubicBezTo>
                  <a:cubicBezTo>
                    <a:pt x="13" y="0"/>
                    <a:pt x="36" y="28"/>
                    <a:pt x="52" y="31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7826375" y="1179513"/>
              <a:ext cx="26987" cy="58738"/>
            </a:xfrm>
            <a:custGeom>
              <a:avLst/>
              <a:gdLst>
                <a:gd name="T0" fmla="*/ 3 w 21"/>
                <a:gd name="T1" fmla="*/ 0 h 46"/>
                <a:gd name="T2" fmla="*/ 21 w 21"/>
                <a:gd name="T3" fmla="*/ 0 h 46"/>
                <a:gd name="T4" fmla="*/ 21 w 21"/>
                <a:gd name="T5" fmla="*/ 46 h 46"/>
                <a:gd name="T6" fmla="*/ 3 w 21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6">
                  <a:moveTo>
                    <a:pt x="3" y="0"/>
                  </a:moveTo>
                  <a:lnTo>
                    <a:pt x="21" y="0"/>
                  </a:lnTo>
                  <a:lnTo>
                    <a:pt x="21" y="46"/>
                  </a:lnTo>
                  <a:cubicBezTo>
                    <a:pt x="0" y="45"/>
                    <a:pt x="10" y="14"/>
                    <a:pt x="3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8272463" y="1212850"/>
              <a:ext cx="60325" cy="60325"/>
            </a:xfrm>
            <a:custGeom>
              <a:avLst/>
              <a:gdLst>
                <a:gd name="T0" fmla="*/ 46 w 48"/>
                <a:gd name="T1" fmla="*/ 43 h 48"/>
                <a:gd name="T2" fmla="*/ 0 w 48"/>
                <a:gd name="T3" fmla="*/ 43 h 48"/>
                <a:gd name="T4" fmla="*/ 46 w 48"/>
                <a:gd name="T5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8">
                  <a:moveTo>
                    <a:pt x="46" y="43"/>
                  </a:moveTo>
                  <a:cubicBezTo>
                    <a:pt x="20" y="44"/>
                    <a:pt x="23" y="48"/>
                    <a:pt x="0" y="43"/>
                  </a:cubicBezTo>
                  <a:cubicBezTo>
                    <a:pt x="7" y="30"/>
                    <a:pt x="48" y="0"/>
                    <a:pt x="46" y="43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096125" y="1252538"/>
              <a:ext cx="28575" cy="250825"/>
            </a:xfrm>
            <a:custGeom>
              <a:avLst/>
              <a:gdLst>
                <a:gd name="T0" fmla="*/ 0 w 23"/>
                <a:gd name="T1" fmla="*/ 0 h 198"/>
                <a:gd name="T2" fmla="*/ 23 w 23"/>
                <a:gd name="T3" fmla="*/ 198 h 198"/>
                <a:gd name="T4" fmla="*/ 0 w 23"/>
                <a:gd name="T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8">
                  <a:moveTo>
                    <a:pt x="0" y="0"/>
                  </a:moveTo>
                  <a:cubicBezTo>
                    <a:pt x="19" y="57"/>
                    <a:pt x="18" y="140"/>
                    <a:pt x="23" y="198"/>
                  </a:cubicBezTo>
                  <a:cubicBezTo>
                    <a:pt x="0" y="147"/>
                    <a:pt x="2" y="72"/>
                    <a:pt x="0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7843838" y="1266825"/>
              <a:ext cx="41275" cy="80963"/>
            </a:xfrm>
            <a:custGeom>
              <a:avLst/>
              <a:gdLst>
                <a:gd name="T0" fmla="*/ 18 w 32"/>
                <a:gd name="T1" fmla="*/ 0 h 64"/>
                <a:gd name="T2" fmla="*/ 24 w 32"/>
                <a:gd name="T3" fmla="*/ 64 h 64"/>
                <a:gd name="T4" fmla="*/ 18 w 32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64">
                  <a:moveTo>
                    <a:pt x="18" y="0"/>
                  </a:moveTo>
                  <a:cubicBezTo>
                    <a:pt x="32" y="10"/>
                    <a:pt x="20" y="45"/>
                    <a:pt x="24" y="64"/>
                  </a:cubicBezTo>
                  <a:cubicBezTo>
                    <a:pt x="16" y="45"/>
                    <a:pt x="0" y="13"/>
                    <a:pt x="18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7132638" y="1304925"/>
              <a:ext cx="50800" cy="255588"/>
            </a:xfrm>
            <a:custGeom>
              <a:avLst/>
              <a:gdLst>
                <a:gd name="T0" fmla="*/ 41 w 41"/>
                <a:gd name="T1" fmla="*/ 203 h 203"/>
                <a:gd name="T2" fmla="*/ 0 w 41"/>
                <a:gd name="T3" fmla="*/ 0 h 203"/>
                <a:gd name="T4" fmla="*/ 41 w 41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03">
                  <a:moveTo>
                    <a:pt x="41" y="203"/>
                  </a:moveTo>
                  <a:cubicBezTo>
                    <a:pt x="7" y="155"/>
                    <a:pt x="0" y="81"/>
                    <a:pt x="0" y="0"/>
                  </a:cubicBezTo>
                  <a:cubicBezTo>
                    <a:pt x="8" y="73"/>
                    <a:pt x="20" y="142"/>
                    <a:pt x="41" y="203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7596188" y="1795463"/>
              <a:ext cx="123825" cy="65088"/>
            </a:xfrm>
            <a:custGeom>
              <a:avLst/>
              <a:gdLst>
                <a:gd name="T0" fmla="*/ 99 w 99"/>
                <a:gd name="T1" fmla="*/ 24 h 52"/>
                <a:gd name="T2" fmla="*/ 0 w 99"/>
                <a:gd name="T3" fmla="*/ 24 h 52"/>
                <a:gd name="T4" fmla="*/ 99 w 99"/>
                <a:gd name="T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52">
                  <a:moveTo>
                    <a:pt x="99" y="24"/>
                  </a:moveTo>
                  <a:cubicBezTo>
                    <a:pt x="82" y="52"/>
                    <a:pt x="23" y="28"/>
                    <a:pt x="0" y="24"/>
                  </a:cubicBezTo>
                  <a:cubicBezTo>
                    <a:pt x="9" y="18"/>
                    <a:pt x="82" y="0"/>
                    <a:pt x="99" y="24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7572375" y="1209675"/>
              <a:ext cx="74612" cy="53975"/>
            </a:xfrm>
            <a:custGeom>
              <a:avLst/>
              <a:gdLst>
                <a:gd name="T0" fmla="*/ 59 w 59"/>
                <a:gd name="T1" fmla="*/ 29 h 43"/>
                <a:gd name="T2" fmla="*/ 0 w 59"/>
                <a:gd name="T3" fmla="*/ 11 h 43"/>
                <a:gd name="T4" fmla="*/ 59 w 59"/>
                <a:gd name="T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3">
                  <a:moveTo>
                    <a:pt x="59" y="29"/>
                  </a:moveTo>
                  <a:cubicBezTo>
                    <a:pt x="43" y="43"/>
                    <a:pt x="23" y="10"/>
                    <a:pt x="0" y="11"/>
                  </a:cubicBezTo>
                  <a:cubicBezTo>
                    <a:pt x="15" y="0"/>
                    <a:pt x="39" y="27"/>
                    <a:pt x="59" y="29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7404100" y="1160463"/>
              <a:ext cx="111125" cy="42863"/>
            </a:xfrm>
            <a:custGeom>
              <a:avLst/>
              <a:gdLst>
                <a:gd name="T0" fmla="*/ 0 w 88"/>
                <a:gd name="T1" fmla="*/ 3 h 34"/>
                <a:gd name="T2" fmla="*/ 88 w 88"/>
                <a:gd name="T3" fmla="*/ 32 h 34"/>
                <a:gd name="T4" fmla="*/ 0 w 88"/>
                <a:gd name="T5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34">
                  <a:moveTo>
                    <a:pt x="0" y="3"/>
                  </a:moveTo>
                  <a:cubicBezTo>
                    <a:pt x="19" y="0"/>
                    <a:pt x="64" y="21"/>
                    <a:pt x="88" y="32"/>
                  </a:cubicBezTo>
                  <a:cubicBezTo>
                    <a:pt x="70" y="34"/>
                    <a:pt x="26" y="13"/>
                    <a:pt x="0" y="3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7281863" y="752475"/>
              <a:ext cx="77787" cy="49213"/>
            </a:xfrm>
            <a:custGeom>
              <a:avLst/>
              <a:gdLst>
                <a:gd name="T0" fmla="*/ 21 w 61"/>
                <a:gd name="T1" fmla="*/ 19 h 39"/>
                <a:gd name="T2" fmla="*/ 15 w 61"/>
                <a:gd name="T3" fmla="*/ 25 h 39"/>
                <a:gd name="T4" fmla="*/ 61 w 61"/>
                <a:gd name="T5" fmla="*/ 25 h 39"/>
                <a:gd name="T6" fmla="*/ 21 w 61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39">
                  <a:moveTo>
                    <a:pt x="21" y="19"/>
                  </a:moveTo>
                  <a:cubicBezTo>
                    <a:pt x="16" y="18"/>
                    <a:pt x="15" y="22"/>
                    <a:pt x="15" y="25"/>
                  </a:cubicBezTo>
                  <a:cubicBezTo>
                    <a:pt x="0" y="0"/>
                    <a:pt x="41" y="31"/>
                    <a:pt x="61" y="25"/>
                  </a:cubicBezTo>
                  <a:cubicBezTo>
                    <a:pt x="58" y="30"/>
                    <a:pt x="19" y="39"/>
                    <a:pt x="21" y="19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381875" y="782638"/>
              <a:ext cx="125412" cy="60325"/>
            </a:xfrm>
            <a:custGeom>
              <a:avLst/>
              <a:gdLst>
                <a:gd name="T0" fmla="*/ 0 w 99"/>
                <a:gd name="T1" fmla="*/ 18 h 47"/>
                <a:gd name="T2" fmla="*/ 99 w 99"/>
                <a:gd name="T3" fmla="*/ 29 h 47"/>
                <a:gd name="T4" fmla="*/ 87 w 99"/>
                <a:gd name="T5" fmla="*/ 47 h 47"/>
                <a:gd name="T6" fmla="*/ 0 w 99"/>
                <a:gd name="T7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47">
                  <a:moveTo>
                    <a:pt x="0" y="18"/>
                  </a:moveTo>
                  <a:cubicBezTo>
                    <a:pt x="31" y="0"/>
                    <a:pt x="73" y="22"/>
                    <a:pt x="99" y="29"/>
                  </a:cubicBezTo>
                  <a:cubicBezTo>
                    <a:pt x="95" y="35"/>
                    <a:pt x="86" y="35"/>
                    <a:pt x="87" y="47"/>
                  </a:cubicBezTo>
                  <a:cubicBezTo>
                    <a:pt x="60" y="35"/>
                    <a:pt x="33" y="24"/>
                    <a:pt x="0" y="18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4" name="Freeform 31"/>
            <p:cNvSpPr>
              <a:spLocks/>
            </p:cNvSpPr>
            <p:nvPr/>
          </p:nvSpPr>
          <p:spPr bwMode="auto">
            <a:xfrm>
              <a:off x="6378575" y="900113"/>
              <a:ext cx="36512" cy="176213"/>
            </a:xfrm>
            <a:custGeom>
              <a:avLst/>
              <a:gdLst>
                <a:gd name="T0" fmla="*/ 26 w 30"/>
                <a:gd name="T1" fmla="*/ 0 h 140"/>
                <a:gd name="T2" fmla="*/ 20 w 30"/>
                <a:gd name="T3" fmla="*/ 140 h 140"/>
                <a:gd name="T4" fmla="*/ 26 w 30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40">
                  <a:moveTo>
                    <a:pt x="26" y="0"/>
                  </a:moveTo>
                  <a:cubicBezTo>
                    <a:pt x="30" y="42"/>
                    <a:pt x="8" y="97"/>
                    <a:pt x="20" y="140"/>
                  </a:cubicBezTo>
                  <a:cubicBezTo>
                    <a:pt x="0" y="98"/>
                    <a:pt x="11" y="51"/>
                    <a:pt x="26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5" name="Freeform 32"/>
            <p:cNvSpPr>
              <a:spLocks/>
            </p:cNvSpPr>
            <p:nvPr/>
          </p:nvSpPr>
          <p:spPr bwMode="auto">
            <a:xfrm>
              <a:off x="6991350" y="965200"/>
              <a:ext cx="74612" cy="53975"/>
            </a:xfrm>
            <a:custGeom>
              <a:avLst/>
              <a:gdLst>
                <a:gd name="T0" fmla="*/ 0 w 59"/>
                <a:gd name="T1" fmla="*/ 13 h 43"/>
                <a:gd name="T2" fmla="*/ 59 w 59"/>
                <a:gd name="T3" fmla="*/ 37 h 43"/>
                <a:gd name="T4" fmla="*/ 0 w 59"/>
                <a:gd name="T5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3">
                  <a:moveTo>
                    <a:pt x="0" y="13"/>
                  </a:moveTo>
                  <a:cubicBezTo>
                    <a:pt x="18" y="0"/>
                    <a:pt x="39" y="32"/>
                    <a:pt x="59" y="37"/>
                  </a:cubicBezTo>
                  <a:cubicBezTo>
                    <a:pt x="48" y="43"/>
                    <a:pt x="20" y="18"/>
                    <a:pt x="0" y="13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7" name="Freeform 33"/>
            <p:cNvSpPr>
              <a:spLocks/>
            </p:cNvSpPr>
            <p:nvPr/>
          </p:nvSpPr>
          <p:spPr bwMode="auto">
            <a:xfrm>
              <a:off x="6880225" y="1246188"/>
              <a:ext cx="74612" cy="119063"/>
            </a:xfrm>
            <a:custGeom>
              <a:avLst/>
              <a:gdLst>
                <a:gd name="T0" fmla="*/ 59 w 59"/>
                <a:gd name="T1" fmla="*/ 0 h 95"/>
                <a:gd name="T2" fmla="*/ 7 w 59"/>
                <a:gd name="T3" fmla="*/ 87 h 95"/>
                <a:gd name="T4" fmla="*/ 7 w 59"/>
                <a:gd name="T5" fmla="*/ 81 h 95"/>
                <a:gd name="T6" fmla="*/ 59 w 59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95">
                  <a:moveTo>
                    <a:pt x="59" y="0"/>
                  </a:moveTo>
                  <a:cubicBezTo>
                    <a:pt x="59" y="24"/>
                    <a:pt x="26" y="64"/>
                    <a:pt x="7" y="87"/>
                  </a:cubicBezTo>
                  <a:cubicBezTo>
                    <a:pt x="0" y="95"/>
                    <a:pt x="5" y="88"/>
                    <a:pt x="7" y="81"/>
                  </a:cubicBezTo>
                  <a:cubicBezTo>
                    <a:pt x="27" y="57"/>
                    <a:pt x="34" y="19"/>
                    <a:pt x="59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8" name="Freeform 34"/>
            <p:cNvSpPr>
              <a:spLocks/>
            </p:cNvSpPr>
            <p:nvPr/>
          </p:nvSpPr>
          <p:spPr bwMode="auto">
            <a:xfrm>
              <a:off x="8205788" y="1258888"/>
              <a:ext cx="88900" cy="46038"/>
            </a:xfrm>
            <a:custGeom>
              <a:avLst/>
              <a:gdLst>
                <a:gd name="T0" fmla="*/ 0 w 70"/>
                <a:gd name="T1" fmla="*/ 13 h 37"/>
                <a:gd name="T2" fmla="*/ 70 w 70"/>
                <a:gd name="T3" fmla="*/ 37 h 37"/>
                <a:gd name="T4" fmla="*/ 0 w 70"/>
                <a:gd name="T5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7">
                  <a:moveTo>
                    <a:pt x="0" y="13"/>
                  </a:moveTo>
                  <a:cubicBezTo>
                    <a:pt x="1" y="0"/>
                    <a:pt x="62" y="19"/>
                    <a:pt x="70" y="37"/>
                  </a:cubicBezTo>
                  <a:cubicBezTo>
                    <a:pt x="48" y="28"/>
                    <a:pt x="25" y="20"/>
                    <a:pt x="0" y="13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9" name="Freeform 35"/>
            <p:cNvSpPr>
              <a:spLocks/>
            </p:cNvSpPr>
            <p:nvPr/>
          </p:nvSpPr>
          <p:spPr bwMode="auto">
            <a:xfrm>
              <a:off x="6462713" y="1277938"/>
              <a:ext cx="58737" cy="74613"/>
            </a:xfrm>
            <a:custGeom>
              <a:avLst/>
              <a:gdLst>
                <a:gd name="T0" fmla="*/ 0 w 47"/>
                <a:gd name="T1" fmla="*/ 9 h 59"/>
                <a:gd name="T2" fmla="*/ 47 w 47"/>
                <a:gd name="T3" fmla="*/ 44 h 59"/>
                <a:gd name="T4" fmla="*/ 0 w 47"/>
                <a:gd name="T5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9">
                  <a:moveTo>
                    <a:pt x="0" y="9"/>
                  </a:moveTo>
                  <a:cubicBezTo>
                    <a:pt x="13" y="0"/>
                    <a:pt x="29" y="38"/>
                    <a:pt x="47" y="44"/>
                  </a:cubicBezTo>
                  <a:cubicBezTo>
                    <a:pt x="27" y="59"/>
                    <a:pt x="17" y="16"/>
                    <a:pt x="0" y="9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0" name="Freeform 36"/>
            <p:cNvSpPr>
              <a:spLocks/>
            </p:cNvSpPr>
            <p:nvPr/>
          </p:nvSpPr>
          <p:spPr bwMode="auto">
            <a:xfrm>
              <a:off x="6446838" y="1309688"/>
              <a:ext cx="88900" cy="88900"/>
            </a:xfrm>
            <a:custGeom>
              <a:avLst/>
              <a:gdLst>
                <a:gd name="T0" fmla="*/ 0 w 70"/>
                <a:gd name="T1" fmla="*/ 1 h 71"/>
                <a:gd name="T2" fmla="*/ 70 w 70"/>
                <a:gd name="T3" fmla="*/ 71 h 71"/>
                <a:gd name="T4" fmla="*/ 0 w 70"/>
                <a:gd name="T5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71">
                  <a:moveTo>
                    <a:pt x="0" y="1"/>
                  </a:moveTo>
                  <a:cubicBezTo>
                    <a:pt x="3" y="0"/>
                    <a:pt x="45" y="57"/>
                    <a:pt x="70" y="71"/>
                  </a:cubicBezTo>
                  <a:cubicBezTo>
                    <a:pt x="49" y="69"/>
                    <a:pt x="16" y="29"/>
                    <a:pt x="0" y="1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1" name="Freeform 37"/>
            <p:cNvSpPr>
              <a:spLocks/>
            </p:cNvSpPr>
            <p:nvPr/>
          </p:nvSpPr>
          <p:spPr bwMode="auto">
            <a:xfrm>
              <a:off x="7727950" y="1395413"/>
              <a:ext cx="111125" cy="239713"/>
            </a:xfrm>
            <a:custGeom>
              <a:avLst/>
              <a:gdLst>
                <a:gd name="T0" fmla="*/ 35 w 88"/>
                <a:gd name="T1" fmla="*/ 131 h 190"/>
                <a:gd name="T2" fmla="*/ 5 w 88"/>
                <a:gd name="T3" fmla="*/ 166 h 190"/>
                <a:gd name="T4" fmla="*/ 11 w 88"/>
                <a:gd name="T5" fmla="*/ 190 h 190"/>
                <a:gd name="T6" fmla="*/ 0 w 88"/>
                <a:gd name="T7" fmla="*/ 184 h 190"/>
                <a:gd name="T8" fmla="*/ 58 w 88"/>
                <a:gd name="T9" fmla="*/ 9 h 190"/>
                <a:gd name="T10" fmla="*/ 87 w 88"/>
                <a:gd name="T11" fmla="*/ 9 h 190"/>
                <a:gd name="T12" fmla="*/ 29 w 88"/>
                <a:gd name="T13" fmla="*/ 161 h 190"/>
                <a:gd name="T14" fmla="*/ 35 w 88"/>
                <a:gd name="T15" fmla="*/ 13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90">
                  <a:moveTo>
                    <a:pt x="35" y="131"/>
                  </a:moveTo>
                  <a:cubicBezTo>
                    <a:pt x="15" y="142"/>
                    <a:pt x="21" y="181"/>
                    <a:pt x="5" y="166"/>
                  </a:cubicBezTo>
                  <a:cubicBezTo>
                    <a:pt x="5" y="177"/>
                    <a:pt x="13" y="179"/>
                    <a:pt x="11" y="190"/>
                  </a:cubicBezTo>
                  <a:cubicBezTo>
                    <a:pt x="6" y="186"/>
                    <a:pt x="2" y="173"/>
                    <a:pt x="0" y="184"/>
                  </a:cubicBezTo>
                  <a:cubicBezTo>
                    <a:pt x="11" y="141"/>
                    <a:pt x="59" y="84"/>
                    <a:pt x="58" y="9"/>
                  </a:cubicBezTo>
                  <a:cubicBezTo>
                    <a:pt x="80" y="0"/>
                    <a:pt x="85" y="49"/>
                    <a:pt x="87" y="9"/>
                  </a:cubicBezTo>
                  <a:cubicBezTo>
                    <a:pt x="88" y="57"/>
                    <a:pt x="50" y="116"/>
                    <a:pt x="29" y="161"/>
                  </a:cubicBezTo>
                  <a:cubicBezTo>
                    <a:pt x="14" y="156"/>
                    <a:pt x="40" y="145"/>
                    <a:pt x="35" y="131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2" name="Freeform 38"/>
            <p:cNvSpPr>
              <a:spLocks/>
            </p:cNvSpPr>
            <p:nvPr/>
          </p:nvSpPr>
          <p:spPr bwMode="auto">
            <a:xfrm>
              <a:off x="7748588" y="1471613"/>
              <a:ext cx="92075" cy="184150"/>
            </a:xfrm>
            <a:custGeom>
              <a:avLst/>
              <a:gdLst>
                <a:gd name="T0" fmla="*/ 42 w 73"/>
                <a:gd name="T1" fmla="*/ 88 h 145"/>
                <a:gd name="T2" fmla="*/ 65 w 73"/>
                <a:gd name="T3" fmla="*/ 0 h 145"/>
                <a:gd name="T4" fmla="*/ 19 w 73"/>
                <a:gd name="T5" fmla="*/ 140 h 145"/>
                <a:gd name="T6" fmla="*/ 7 w 73"/>
                <a:gd name="T7" fmla="*/ 140 h 145"/>
                <a:gd name="T8" fmla="*/ 7 w 73"/>
                <a:gd name="T9" fmla="*/ 123 h 145"/>
                <a:gd name="T10" fmla="*/ 19 w 73"/>
                <a:gd name="T11" fmla="*/ 100 h 145"/>
                <a:gd name="T12" fmla="*/ 24 w 73"/>
                <a:gd name="T13" fmla="*/ 94 h 145"/>
                <a:gd name="T14" fmla="*/ 42 w 73"/>
                <a:gd name="T15" fmla="*/ 8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45">
                  <a:moveTo>
                    <a:pt x="42" y="88"/>
                  </a:moveTo>
                  <a:cubicBezTo>
                    <a:pt x="35" y="65"/>
                    <a:pt x="62" y="32"/>
                    <a:pt x="65" y="0"/>
                  </a:cubicBezTo>
                  <a:cubicBezTo>
                    <a:pt x="73" y="47"/>
                    <a:pt x="36" y="100"/>
                    <a:pt x="19" y="140"/>
                  </a:cubicBezTo>
                  <a:lnTo>
                    <a:pt x="7" y="140"/>
                  </a:lnTo>
                  <a:cubicBezTo>
                    <a:pt x="0" y="133"/>
                    <a:pt x="5" y="131"/>
                    <a:pt x="7" y="123"/>
                  </a:cubicBezTo>
                  <a:cubicBezTo>
                    <a:pt x="6" y="145"/>
                    <a:pt x="30" y="119"/>
                    <a:pt x="19" y="100"/>
                  </a:cubicBezTo>
                  <a:cubicBezTo>
                    <a:pt x="25" y="114"/>
                    <a:pt x="48" y="91"/>
                    <a:pt x="24" y="94"/>
                  </a:cubicBezTo>
                  <a:cubicBezTo>
                    <a:pt x="25" y="87"/>
                    <a:pt x="35" y="89"/>
                    <a:pt x="42" y="88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3" name="Freeform 39"/>
            <p:cNvSpPr>
              <a:spLocks/>
            </p:cNvSpPr>
            <p:nvPr/>
          </p:nvSpPr>
          <p:spPr bwMode="auto">
            <a:xfrm>
              <a:off x="7205663" y="1630363"/>
              <a:ext cx="50800" cy="66675"/>
            </a:xfrm>
            <a:custGeom>
              <a:avLst/>
              <a:gdLst>
                <a:gd name="T0" fmla="*/ 0 w 41"/>
                <a:gd name="T1" fmla="*/ 9 h 53"/>
                <a:gd name="T2" fmla="*/ 41 w 41"/>
                <a:gd name="T3" fmla="*/ 33 h 53"/>
                <a:gd name="T4" fmla="*/ 24 w 41"/>
                <a:gd name="T5" fmla="*/ 39 h 53"/>
                <a:gd name="T6" fmla="*/ 0 w 41"/>
                <a:gd name="T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3">
                  <a:moveTo>
                    <a:pt x="0" y="9"/>
                  </a:moveTo>
                  <a:cubicBezTo>
                    <a:pt x="8" y="0"/>
                    <a:pt x="27" y="29"/>
                    <a:pt x="41" y="33"/>
                  </a:cubicBezTo>
                  <a:cubicBezTo>
                    <a:pt x="40" y="53"/>
                    <a:pt x="22" y="20"/>
                    <a:pt x="24" y="39"/>
                  </a:cubicBezTo>
                  <a:cubicBezTo>
                    <a:pt x="13" y="32"/>
                    <a:pt x="11" y="16"/>
                    <a:pt x="0" y="9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4" name="Freeform 40"/>
            <p:cNvSpPr>
              <a:spLocks/>
            </p:cNvSpPr>
            <p:nvPr/>
          </p:nvSpPr>
          <p:spPr bwMode="auto">
            <a:xfrm>
              <a:off x="7242175" y="1639888"/>
              <a:ext cx="95250" cy="73025"/>
            </a:xfrm>
            <a:custGeom>
              <a:avLst/>
              <a:gdLst>
                <a:gd name="T0" fmla="*/ 0 w 76"/>
                <a:gd name="T1" fmla="*/ 1 h 58"/>
                <a:gd name="T2" fmla="*/ 76 w 76"/>
                <a:gd name="T3" fmla="*/ 48 h 58"/>
                <a:gd name="T4" fmla="*/ 0 w 76"/>
                <a:gd name="T5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58">
                  <a:moveTo>
                    <a:pt x="0" y="1"/>
                  </a:moveTo>
                  <a:cubicBezTo>
                    <a:pt x="19" y="0"/>
                    <a:pt x="48" y="39"/>
                    <a:pt x="76" y="48"/>
                  </a:cubicBezTo>
                  <a:cubicBezTo>
                    <a:pt x="48" y="58"/>
                    <a:pt x="24" y="15"/>
                    <a:pt x="0" y="1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5" name="Freeform 41"/>
            <p:cNvSpPr>
              <a:spLocks/>
            </p:cNvSpPr>
            <p:nvPr/>
          </p:nvSpPr>
          <p:spPr bwMode="auto">
            <a:xfrm>
              <a:off x="7169150" y="1649413"/>
              <a:ext cx="122237" cy="119063"/>
            </a:xfrm>
            <a:custGeom>
              <a:avLst/>
              <a:gdLst>
                <a:gd name="T0" fmla="*/ 0 w 97"/>
                <a:gd name="T1" fmla="*/ 0 h 95"/>
                <a:gd name="T2" fmla="*/ 64 w 97"/>
                <a:gd name="T3" fmla="*/ 64 h 95"/>
                <a:gd name="T4" fmla="*/ 64 w 97"/>
                <a:gd name="T5" fmla="*/ 70 h 95"/>
                <a:gd name="T6" fmla="*/ 0 w 97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5">
                  <a:moveTo>
                    <a:pt x="0" y="0"/>
                  </a:moveTo>
                  <a:cubicBezTo>
                    <a:pt x="30" y="17"/>
                    <a:pt x="57" y="56"/>
                    <a:pt x="64" y="64"/>
                  </a:cubicBezTo>
                  <a:cubicBezTo>
                    <a:pt x="68" y="68"/>
                    <a:pt x="97" y="95"/>
                    <a:pt x="64" y="70"/>
                  </a:cubicBezTo>
                  <a:cubicBezTo>
                    <a:pt x="68" y="73"/>
                    <a:pt x="13" y="14"/>
                    <a:pt x="0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6" name="Freeform 42"/>
            <p:cNvSpPr>
              <a:spLocks/>
            </p:cNvSpPr>
            <p:nvPr/>
          </p:nvSpPr>
          <p:spPr bwMode="auto">
            <a:xfrm>
              <a:off x="7264400" y="1679575"/>
              <a:ext cx="52387" cy="42863"/>
            </a:xfrm>
            <a:custGeom>
              <a:avLst/>
              <a:gdLst>
                <a:gd name="T0" fmla="*/ 0 w 41"/>
                <a:gd name="T1" fmla="*/ 5 h 35"/>
                <a:gd name="T2" fmla="*/ 41 w 41"/>
                <a:gd name="T3" fmla="*/ 35 h 35"/>
                <a:gd name="T4" fmla="*/ 0 w 41"/>
                <a:gd name="T5" fmla="*/ 17 h 35"/>
                <a:gd name="T6" fmla="*/ 0 w 4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5">
                  <a:moveTo>
                    <a:pt x="0" y="5"/>
                  </a:moveTo>
                  <a:cubicBezTo>
                    <a:pt x="5" y="0"/>
                    <a:pt x="37" y="18"/>
                    <a:pt x="41" y="35"/>
                  </a:cubicBezTo>
                  <a:cubicBezTo>
                    <a:pt x="23" y="33"/>
                    <a:pt x="14" y="22"/>
                    <a:pt x="0" y="17"/>
                  </a:cubicBezTo>
                  <a:cubicBezTo>
                    <a:pt x="3" y="12"/>
                    <a:pt x="7" y="7"/>
                    <a:pt x="0" y="5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7" name="Freeform 43"/>
            <p:cNvSpPr>
              <a:spLocks/>
            </p:cNvSpPr>
            <p:nvPr/>
          </p:nvSpPr>
          <p:spPr bwMode="auto">
            <a:xfrm>
              <a:off x="7632700" y="1744663"/>
              <a:ext cx="101600" cy="58738"/>
            </a:xfrm>
            <a:custGeom>
              <a:avLst/>
              <a:gdLst>
                <a:gd name="T0" fmla="*/ 81 w 81"/>
                <a:gd name="T1" fmla="*/ 0 h 47"/>
                <a:gd name="T2" fmla="*/ 64 w 81"/>
                <a:gd name="T3" fmla="*/ 41 h 47"/>
                <a:gd name="T4" fmla="*/ 0 w 81"/>
                <a:gd name="T5" fmla="*/ 47 h 47"/>
                <a:gd name="T6" fmla="*/ 81 w 81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7">
                  <a:moveTo>
                    <a:pt x="81" y="0"/>
                  </a:moveTo>
                  <a:cubicBezTo>
                    <a:pt x="74" y="12"/>
                    <a:pt x="70" y="28"/>
                    <a:pt x="64" y="41"/>
                  </a:cubicBezTo>
                  <a:cubicBezTo>
                    <a:pt x="41" y="28"/>
                    <a:pt x="22" y="42"/>
                    <a:pt x="0" y="47"/>
                  </a:cubicBezTo>
                  <a:cubicBezTo>
                    <a:pt x="9" y="36"/>
                    <a:pt x="58" y="16"/>
                    <a:pt x="81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8" name="Freeform 44"/>
            <p:cNvSpPr>
              <a:spLocks/>
            </p:cNvSpPr>
            <p:nvPr/>
          </p:nvSpPr>
          <p:spPr bwMode="auto">
            <a:xfrm>
              <a:off x="7704138" y="9398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9" name="Freeform 45"/>
            <p:cNvSpPr>
              <a:spLocks/>
            </p:cNvSpPr>
            <p:nvPr/>
          </p:nvSpPr>
          <p:spPr bwMode="auto">
            <a:xfrm>
              <a:off x="7850188" y="1231900"/>
              <a:ext cx="3175" cy="6350"/>
            </a:xfrm>
            <a:custGeom>
              <a:avLst/>
              <a:gdLst>
                <a:gd name="T0" fmla="*/ 2 w 2"/>
                <a:gd name="T1" fmla="*/ 5 h 5"/>
                <a:gd name="T2" fmla="*/ 2 w 2"/>
                <a:gd name="T3" fmla="*/ 0 h 5"/>
                <a:gd name="T4" fmla="*/ 0 w 2"/>
                <a:gd name="T5" fmla="*/ 5 h 5"/>
                <a:gd name="T6" fmla="*/ 2 w 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2" y="0"/>
                  </a:lnTo>
                  <a:cubicBezTo>
                    <a:pt x="1" y="2"/>
                    <a:pt x="1" y="3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0" name="Freeform 46"/>
            <p:cNvSpPr>
              <a:spLocks/>
            </p:cNvSpPr>
            <p:nvPr/>
          </p:nvSpPr>
          <p:spPr bwMode="auto">
            <a:xfrm>
              <a:off x="7705725" y="941388"/>
              <a:ext cx="14287" cy="11113"/>
            </a:xfrm>
            <a:custGeom>
              <a:avLst/>
              <a:gdLst>
                <a:gd name="T0" fmla="*/ 0 w 12"/>
                <a:gd name="T1" fmla="*/ 0 h 9"/>
                <a:gd name="T2" fmla="*/ 12 w 12"/>
                <a:gd name="T3" fmla="*/ 9 h 9"/>
                <a:gd name="T4" fmla="*/ 0 w 12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cubicBezTo>
                    <a:pt x="4" y="3"/>
                    <a:pt x="6" y="8"/>
                    <a:pt x="12" y="9"/>
                  </a:cubicBezTo>
                  <a:cubicBezTo>
                    <a:pt x="8" y="6"/>
                    <a:pt x="4" y="3"/>
                    <a:pt x="0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1" name="Freeform 47"/>
            <p:cNvSpPr>
              <a:spLocks/>
            </p:cNvSpPr>
            <p:nvPr/>
          </p:nvSpPr>
          <p:spPr bwMode="auto">
            <a:xfrm>
              <a:off x="7323138" y="1120775"/>
              <a:ext cx="7937" cy="7938"/>
            </a:xfrm>
            <a:custGeom>
              <a:avLst/>
              <a:gdLst>
                <a:gd name="T0" fmla="*/ 6 w 6"/>
                <a:gd name="T1" fmla="*/ 6 h 6"/>
                <a:gd name="T2" fmla="*/ 6 w 6"/>
                <a:gd name="T3" fmla="*/ 0 h 6"/>
                <a:gd name="T4" fmla="*/ 6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cubicBezTo>
                    <a:pt x="6" y="4"/>
                    <a:pt x="6" y="2"/>
                    <a:pt x="6" y="0"/>
                  </a:cubicBezTo>
                  <a:cubicBezTo>
                    <a:pt x="0" y="1"/>
                    <a:pt x="3" y="6"/>
                    <a:pt x="6" y="6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2" name="Freeform 48"/>
            <p:cNvSpPr>
              <a:spLocks/>
            </p:cNvSpPr>
            <p:nvPr/>
          </p:nvSpPr>
          <p:spPr bwMode="auto">
            <a:xfrm>
              <a:off x="7331075" y="1128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3" name="Freeform 49"/>
            <p:cNvSpPr>
              <a:spLocks noEditPoints="1"/>
            </p:cNvSpPr>
            <p:nvPr/>
          </p:nvSpPr>
          <p:spPr bwMode="auto">
            <a:xfrm>
              <a:off x="6240463" y="588962"/>
              <a:ext cx="2238375" cy="1322388"/>
            </a:xfrm>
            <a:custGeom>
              <a:avLst/>
              <a:gdLst>
                <a:gd name="T0" fmla="*/ 1422 w 1772"/>
                <a:gd name="T1" fmla="*/ 521 h 1049"/>
                <a:gd name="T2" fmla="*/ 1475 w 1772"/>
                <a:gd name="T3" fmla="*/ 602 h 1049"/>
                <a:gd name="T4" fmla="*/ 1370 w 1772"/>
                <a:gd name="T5" fmla="*/ 643 h 1049"/>
                <a:gd name="T6" fmla="*/ 1603 w 1772"/>
                <a:gd name="T7" fmla="*/ 754 h 1049"/>
                <a:gd name="T8" fmla="*/ 1364 w 1772"/>
                <a:gd name="T9" fmla="*/ 888 h 1049"/>
                <a:gd name="T10" fmla="*/ 1347 w 1772"/>
                <a:gd name="T11" fmla="*/ 870 h 1049"/>
                <a:gd name="T12" fmla="*/ 1288 w 1772"/>
                <a:gd name="T13" fmla="*/ 620 h 1049"/>
                <a:gd name="T14" fmla="*/ 1312 w 1772"/>
                <a:gd name="T15" fmla="*/ 568 h 1049"/>
                <a:gd name="T16" fmla="*/ 1259 w 1772"/>
                <a:gd name="T17" fmla="*/ 470 h 1049"/>
                <a:gd name="T18" fmla="*/ 1380 w 1772"/>
                <a:gd name="T19" fmla="*/ 428 h 1049"/>
                <a:gd name="T20" fmla="*/ 1079 w 1772"/>
                <a:gd name="T21" fmla="*/ 230 h 1049"/>
                <a:gd name="T22" fmla="*/ 1271 w 1772"/>
                <a:gd name="T23" fmla="*/ 416 h 1049"/>
                <a:gd name="T24" fmla="*/ 910 w 1772"/>
                <a:gd name="T25" fmla="*/ 148 h 1049"/>
                <a:gd name="T26" fmla="*/ 333 w 1772"/>
                <a:gd name="T27" fmla="*/ 3 h 1049"/>
                <a:gd name="T28" fmla="*/ 572 w 1772"/>
                <a:gd name="T29" fmla="*/ 661 h 1049"/>
                <a:gd name="T30" fmla="*/ 1259 w 1772"/>
                <a:gd name="T31" fmla="*/ 1039 h 1049"/>
                <a:gd name="T32" fmla="*/ 1742 w 1772"/>
                <a:gd name="T33" fmla="*/ 550 h 1049"/>
                <a:gd name="T34" fmla="*/ 887 w 1772"/>
                <a:gd name="T35" fmla="*/ 154 h 1049"/>
                <a:gd name="T36" fmla="*/ 887 w 1772"/>
                <a:gd name="T37" fmla="*/ 154 h 1049"/>
                <a:gd name="T38" fmla="*/ 164 w 1772"/>
                <a:gd name="T39" fmla="*/ 573 h 1049"/>
                <a:gd name="T40" fmla="*/ 700 w 1772"/>
                <a:gd name="T41" fmla="*/ 725 h 1049"/>
                <a:gd name="T42" fmla="*/ 799 w 1772"/>
                <a:gd name="T43" fmla="*/ 905 h 1049"/>
                <a:gd name="T44" fmla="*/ 706 w 1772"/>
                <a:gd name="T45" fmla="*/ 568 h 1049"/>
                <a:gd name="T46" fmla="*/ 764 w 1772"/>
                <a:gd name="T47" fmla="*/ 835 h 1049"/>
                <a:gd name="T48" fmla="*/ 811 w 1772"/>
                <a:gd name="T49" fmla="*/ 882 h 1049"/>
                <a:gd name="T50" fmla="*/ 956 w 1772"/>
                <a:gd name="T51" fmla="*/ 923 h 1049"/>
                <a:gd name="T52" fmla="*/ 589 w 1772"/>
                <a:gd name="T53" fmla="*/ 387 h 1049"/>
                <a:gd name="T54" fmla="*/ 689 w 1772"/>
                <a:gd name="T55" fmla="*/ 527 h 1049"/>
                <a:gd name="T56" fmla="*/ 543 w 1772"/>
                <a:gd name="T57" fmla="*/ 632 h 1049"/>
                <a:gd name="T58" fmla="*/ 624 w 1772"/>
                <a:gd name="T59" fmla="*/ 503 h 1049"/>
                <a:gd name="T60" fmla="*/ 475 w 1772"/>
                <a:gd name="T61" fmla="*/ 566 h 1049"/>
                <a:gd name="T62" fmla="*/ 555 w 1772"/>
                <a:gd name="T63" fmla="*/ 474 h 1049"/>
                <a:gd name="T64" fmla="*/ 502 w 1772"/>
                <a:gd name="T65" fmla="*/ 579 h 1049"/>
                <a:gd name="T66" fmla="*/ 362 w 1772"/>
                <a:gd name="T67" fmla="*/ 643 h 1049"/>
                <a:gd name="T68" fmla="*/ 176 w 1772"/>
                <a:gd name="T69" fmla="*/ 556 h 1049"/>
                <a:gd name="T70" fmla="*/ 240 w 1772"/>
                <a:gd name="T71" fmla="*/ 116 h 1049"/>
                <a:gd name="T72" fmla="*/ 543 w 1772"/>
                <a:gd name="T73" fmla="*/ 242 h 1049"/>
                <a:gd name="T74" fmla="*/ 852 w 1772"/>
                <a:gd name="T75" fmla="*/ 172 h 1049"/>
                <a:gd name="T76" fmla="*/ 1259 w 1772"/>
                <a:gd name="T77" fmla="*/ 550 h 1049"/>
                <a:gd name="T78" fmla="*/ 1166 w 1772"/>
                <a:gd name="T79" fmla="*/ 556 h 1049"/>
                <a:gd name="T80" fmla="*/ 1044 w 1772"/>
                <a:gd name="T81" fmla="*/ 503 h 1049"/>
                <a:gd name="T82" fmla="*/ 753 w 1772"/>
                <a:gd name="T83" fmla="*/ 387 h 1049"/>
                <a:gd name="T84" fmla="*/ 1218 w 1772"/>
                <a:gd name="T85" fmla="*/ 614 h 1049"/>
                <a:gd name="T86" fmla="*/ 514 w 1772"/>
                <a:gd name="T87" fmla="*/ 608 h 1049"/>
                <a:gd name="T88" fmla="*/ 1073 w 1772"/>
                <a:gd name="T89" fmla="*/ 981 h 1049"/>
                <a:gd name="T90" fmla="*/ 1166 w 1772"/>
                <a:gd name="T91" fmla="*/ 958 h 1049"/>
                <a:gd name="T92" fmla="*/ 1178 w 1772"/>
                <a:gd name="T93" fmla="*/ 824 h 1049"/>
                <a:gd name="T94" fmla="*/ 1207 w 1772"/>
                <a:gd name="T95" fmla="*/ 800 h 1049"/>
                <a:gd name="T96" fmla="*/ 1213 w 1772"/>
                <a:gd name="T97" fmla="*/ 799 h 1049"/>
                <a:gd name="T98" fmla="*/ 1213 w 1772"/>
                <a:gd name="T99" fmla="*/ 837 h 1049"/>
                <a:gd name="T100" fmla="*/ 1626 w 1772"/>
                <a:gd name="T101" fmla="*/ 568 h 1049"/>
                <a:gd name="T102" fmla="*/ 1609 w 1772"/>
                <a:gd name="T103" fmla="*/ 5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2" h="1049">
                  <a:moveTo>
                    <a:pt x="1742" y="550"/>
                  </a:moveTo>
                  <a:cubicBezTo>
                    <a:pt x="1714" y="549"/>
                    <a:pt x="1680" y="554"/>
                    <a:pt x="1667" y="538"/>
                  </a:cubicBezTo>
                  <a:cubicBezTo>
                    <a:pt x="1658" y="467"/>
                    <a:pt x="1573" y="508"/>
                    <a:pt x="1510" y="492"/>
                  </a:cubicBezTo>
                  <a:cubicBezTo>
                    <a:pt x="1515" y="530"/>
                    <a:pt x="1449" y="501"/>
                    <a:pt x="1422" y="521"/>
                  </a:cubicBezTo>
                  <a:cubicBezTo>
                    <a:pt x="1456" y="532"/>
                    <a:pt x="1496" y="524"/>
                    <a:pt x="1527" y="515"/>
                  </a:cubicBezTo>
                  <a:cubicBezTo>
                    <a:pt x="1529" y="540"/>
                    <a:pt x="1548" y="607"/>
                    <a:pt x="1515" y="614"/>
                  </a:cubicBezTo>
                  <a:cubicBezTo>
                    <a:pt x="1532" y="593"/>
                    <a:pt x="1490" y="605"/>
                    <a:pt x="1486" y="614"/>
                  </a:cubicBezTo>
                  <a:cubicBezTo>
                    <a:pt x="1495" y="604"/>
                    <a:pt x="1492" y="601"/>
                    <a:pt x="1475" y="602"/>
                  </a:cubicBezTo>
                  <a:cubicBezTo>
                    <a:pt x="1456" y="601"/>
                    <a:pt x="1489" y="619"/>
                    <a:pt x="1469" y="620"/>
                  </a:cubicBezTo>
                  <a:cubicBezTo>
                    <a:pt x="1426" y="595"/>
                    <a:pt x="1396" y="638"/>
                    <a:pt x="1370" y="637"/>
                  </a:cubicBezTo>
                  <a:cubicBezTo>
                    <a:pt x="1377" y="652"/>
                    <a:pt x="1398" y="632"/>
                    <a:pt x="1399" y="643"/>
                  </a:cubicBezTo>
                  <a:cubicBezTo>
                    <a:pt x="1389" y="646"/>
                    <a:pt x="1382" y="647"/>
                    <a:pt x="1370" y="643"/>
                  </a:cubicBezTo>
                  <a:cubicBezTo>
                    <a:pt x="1360" y="670"/>
                    <a:pt x="1332" y="646"/>
                    <a:pt x="1329" y="672"/>
                  </a:cubicBezTo>
                  <a:cubicBezTo>
                    <a:pt x="1358" y="657"/>
                    <a:pt x="1380" y="682"/>
                    <a:pt x="1347" y="684"/>
                  </a:cubicBezTo>
                  <a:cubicBezTo>
                    <a:pt x="1426" y="719"/>
                    <a:pt x="1503" y="757"/>
                    <a:pt x="1579" y="795"/>
                  </a:cubicBezTo>
                  <a:cubicBezTo>
                    <a:pt x="1587" y="780"/>
                    <a:pt x="1584" y="757"/>
                    <a:pt x="1603" y="754"/>
                  </a:cubicBezTo>
                  <a:cubicBezTo>
                    <a:pt x="1586" y="782"/>
                    <a:pt x="1589" y="830"/>
                    <a:pt x="1562" y="847"/>
                  </a:cubicBezTo>
                  <a:cubicBezTo>
                    <a:pt x="1558" y="826"/>
                    <a:pt x="1497" y="871"/>
                    <a:pt x="1486" y="882"/>
                  </a:cubicBezTo>
                  <a:cubicBezTo>
                    <a:pt x="1493" y="883"/>
                    <a:pt x="1393" y="975"/>
                    <a:pt x="1335" y="981"/>
                  </a:cubicBezTo>
                  <a:cubicBezTo>
                    <a:pt x="1359" y="962"/>
                    <a:pt x="1413" y="895"/>
                    <a:pt x="1364" y="888"/>
                  </a:cubicBezTo>
                  <a:cubicBezTo>
                    <a:pt x="1386" y="943"/>
                    <a:pt x="1310" y="926"/>
                    <a:pt x="1265" y="946"/>
                  </a:cubicBezTo>
                  <a:cubicBezTo>
                    <a:pt x="1263" y="933"/>
                    <a:pt x="1282" y="940"/>
                    <a:pt x="1282" y="929"/>
                  </a:cubicBezTo>
                  <a:cubicBezTo>
                    <a:pt x="1258" y="924"/>
                    <a:pt x="1291" y="893"/>
                    <a:pt x="1329" y="888"/>
                  </a:cubicBezTo>
                  <a:cubicBezTo>
                    <a:pt x="1323" y="872"/>
                    <a:pt x="1302" y="872"/>
                    <a:pt x="1347" y="870"/>
                  </a:cubicBezTo>
                  <a:cubicBezTo>
                    <a:pt x="1347" y="877"/>
                    <a:pt x="1348" y="884"/>
                    <a:pt x="1358" y="882"/>
                  </a:cubicBezTo>
                  <a:cubicBezTo>
                    <a:pt x="1323" y="819"/>
                    <a:pt x="1241" y="851"/>
                    <a:pt x="1201" y="888"/>
                  </a:cubicBezTo>
                  <a:cubicBezTo>
                    <a:pt x="1269" y="838"/>
                    <a:pt x="1289" y="683"/>
                    <a:pt x="1317" y="632"/>
                  </a:cubicBezTo>
                  <a:cubicBezTo>
                    <a:pt x="1316" y="613"/>
                    <a:pt x="1285" y="650"/>
                    <a:pt x="1288" y="620"/>
                  </a:cubicBezTo>
                  <a:cubicBezTo>
                    <a:pt x="1320" y="594"/>
                    <a:pt x="1349" y="621"/>
                    <a:pt x="1381" y="626"/>
                  </a:cubicBezTo>
                  <a:cubicBezTo>
                    <a:pt x="1384" y="605"/>
                    <a:pt x="1406" y="616"/>
                    <a:pt x="1422" y="608"/>
                  </a:cubicBezTo>
                  <a:cubicBezTo>
                    <a:pt x="1408" y="607"/>
                    <a:pt x="1421" y="589"/>
                    <a:pt x="1422" y="585"/>
                  </a:cubicBezTo>
                  <a:cubicBezTo>
                    <a:pt x="1383" y="586"/>
                    <a:pt x="1329" y="533"/>
                    <a:pt x="1312" y="568"/>
                  </a:cubicBezTo>
                  <a:cubicBezTo>
                    <a:pt x="1307" y="547"/>
                    <a:pt x="1325" y="539"/>
                    <a:pt x="1312" y="527"/>
                  </a:cubicBezTo>
                  <a:cubicBezTo>
                    <a:pt x="1296" y="522"/>
                    <a:pt x="1280" y="544"/>
                    <a:pt x="1271" y="527"/>
                  </a:cubicBezTo>
                  <a:cubicBezTo>
                    <a:pt x="1272" y="523"/>
                    <a:pt x="1274" y="520"/>
                    <a:pt x="1275" y="516"/>
                  </a:cubicBezTo>
                  <a:cubicBezTo>
                    <a:pt x="1257" y="513"/>
                    <a:pt x="1266" y="470"/>
                    <a:pt x="1259" y="470"/>
                  </a:cubicBezTo>
                  <a:lnTo>
                    <a:pt x="1270" y="470"/>
                  </a:lnTo>
                  <a:lnTo>
                    <a:pt x="1270" y="510"/>
                  </a:lnTo>
                  <a:cubicBezTo>
                    <a:pt x="1298" y="466"/>
                    <a:pt x="1299" y="424"/>
                    <a:pt x="1273" y="387"/>
                  </a:cubicBezTo>
                  <a:cubicBezTo>
                    <a:pt x="1319" y="425"/>
                    <a:pt x="1324" y="411"/>
                    <a:pt x="1380" y="428"/>
                  </a:cubicBezTo>
                  <a:cubicBezTo>
                    <a:pt x="1374" y="381"/>
                    <a:pt x="1422" y="423"/>
                    <a:pt x="1427" y="387"/>
                  </a:cubicBezTo>
                  <a:cubicBezTo>
                    <a:pt x="1374" y="401"/>
                    <a:pt x="1339" y="350"/>
                    <a:pt x="1305" y="358"/>
                  </a:cubicBezTo>
                  <a:cubicBezTo>
                    <a:pt x="1305" y="347"/>
                    <a:pt x="1243" y="314"/>
                    <a:pt x="1236" y="259"/>
                  </a:cubicBezTo>
                  <a:cubicBezTo>
                    <a:pt x="1184" y="248"/>
                    <a:pt x="1110" y="207"/>
                    <a:pt x="1079" y="230"/>
                  </a:cubicBezTo>
                  <a:cubicBezTo>
                    <a:pt x="1133" y="258"/>
                    <a:pt x="1272" y="260"/>
                    <a:pt x="1247" y="329"/>
                  </a:cubicBezTo>
                  <a:cubicBezTo>
                    <a:pt x="1267" y="325"/>
                    <a:pt x="1269" y="339"/>
                    <a:pt x="1271" y="352"/>
                  </a:cubicBezTo>
                  <a:cubicBezTo>
                    <a:pt x="1264" y="353"/>
                    <a:pt x="1254" y="351"/>
                    <a:pt x="1253" y="358"/>
                  </a:cubicBezTo>
                  <a:cubicBezTo>
                    <a:pt x="1280" y="371"/>
                    <a:pt x="1272" y="384"/>
                    <a:pt x="1271" y="416"/>
                  </a:cubicBezTo>
                  <a:cubicBezTo>
                    <a:pt x="1246" y="356"/>
                    <a:pt x="1194" y="322"/>
                    <a:pt x="1154" y="276"/>
                  </a:cubicBezTo>
                  <a:cubicBezTo>
                    <a:pt x="1156" y="277"/>
                    <a:pt x="1158" y="277"/>
                    <a:pt x="1159" y="278"/>
                  </a:cubicBezTo>
                  <a:cubicBezTo>
                    <a:pt x="1088" y="223"/>
                    <a:pt x="969" y="216"/>
                    <a:pt x="892" y="166"/>
                  </a:cubicBezTo>
                  <a:cubicBezTo>
                    <a:pt x="893" y="155"/>
                    <a:pt x="912" y="162"/>
                    <a:pt x="910" y="148"/>
                  </a:cubicBezTo>
                  <a:cubicBezTo>
                    <a:pt x="851" y="110"/>
                    <a:pt x="840" y="113"/>
                    <a:pt x="828" y="107"/>
                  </a:cubicBezTo>
                  <a:cubicBezTo>
                    <a:pt x="759" y="93"/>
                    <a:pt x="687" y="64"/>
                    <a:pt x="630" y="55"/>
                  </a:cubicBezTo>
                  <a:cubicBezTo>
                    <a:pt x="635" y="54"/>
                    <a:pt x="509" y="24"/>
                    <a:pt x="444" y="14"/>
                  </a:cubicBezTo>
                  <a:cubicBezTo>
                    <a:pt x="453" y="13"/>
                    <a:pt x="357" y="5"/>
                    <a:pt x="333" y="3"/>
                  </a:cubicBezTo>
                  <a:cubicBezTo>
                    <a:pt x="308" y="0"/>
                    <a:pt x="250" y="3"/>
                    <a:pt x="240" y="20"/>
                  </a:cubicBezTo>
                  <a:cubicBezTo>
                    <a:pt x="0" y="182"/>
                    <a:pt x="53" y="667"/>
                    <a:pt x="327" y="707"/>
                  </a:cubicBezTo>
                  <a:cubicBezTo>
                    <a:pt x="366" y="713"/>
                    <a:pt x="444" y="726"/>
                    <a:pt x="485" y="713"/>
                  </a:cubicBezTo>
                  <a:cubicBezTo>
                    <a:pt x="513" y="704"/>
                    <a:pt x="528" y="662"/>
                    <a:pt x="572" y="661"/>
                  </a:cubicBezTo>
                  <a:cubicBezTo>
                    <a:pt x="636" y="658"/>
                    <a:pt x="664" y="759"/>
                    <a:pt x="688" y="806"/>
                  </a:cubicBezTo>
                  <a:cubicBezTo>
                    <a:pt x="731" y="889"/>
                    <a:pt x="819" y="976"/>
                    <a:pt x="951" y="993"/>
                  </a:cubicBezTo>
                  <a:cubicBezTo>
                    <a:pt x="995" y="998"/>
                    <a:pt x="1031" y="988"/>
                    <a:pt x="1061" y="993"/>
                  </a:cubicBezTo>
                  <a:cubicBezTo>
                    <a:pt x="1128" y="1002"/>
                    <a:pt x="1166" y="1049"/>
                    <a:pt x="1259" y="1039"/>
                  </a:cubicBezTo>
                  <a:cubicBezTo>
                    <a:pt x="1404" y="976"/>
                    <a:pt x="1566" y="931"/>
                    <a:pt x="1620" y="777"/>
                  </a:cubicBezTo>
                  <a:cubicBezTo>
                    <a:pt x="1649" y="757"/>
                    <a:pt x="1722" y="784"/>
                    <a:pt x="1748" y="754"/>
                  </a:cubicBezTo>
                  <a:cubicBezTo>
                    <a:pt x="1756" y="713"/>
                    <a:pt x="1772" y="680"/>
                    <a:pt x="1772" y="632"/>
                  </a:cubicBezTo>
                  <a:cubicBezTo>
                    <a:pt x="1728" y="614"/>
                    <a:pt x="1754" y="587"/>
                    <a:pt x="1742" y="550"/>
                  </a:cubicBezTo>
                  <a:close/>
                  <a:moveTo>
                    <a:pt x="1288" y="538"/>
                  </a:moveTo>
                  <a:cubicBezTo>
                    <a:pt x="1302" y="548"/>
                    <a:pt x="1290" y="583"/>
                    <a:pt x="1294" y="602"/>
                  </a:cubicBezTo>
                  <a:cubicBezTo>
                    <a:pt x="1286" y="583"/>
                    <a:pt x="1270" y="551"/>
                    <a:pt x="1288" y="538"/>
                  </a:cubicBezTo>
                  <a:close/>
                  <a:moveTo>
                    <a:pt x="887" y="154"/>
                  </a:moveTo>
                  <a:cubicBezTo>
                    <a:pt x="883" y="159"/>
                    <a:pt x="880" y="164"/>
                    <a:pt x="881" y="172"/>
                  </a:cubicBezTo>
                  <a:cubicBezTo>
                    <a:pt x="873" y="150"/>
                    <a:pt x="844" y="168"/>
                    <a:pt x="846" y="148"/>
                  </a:cubicBezTo>
                  <a:cubicBezTo>
                    <a:pt x="841" y="147"/>
                    <a:pt x="840" y="151"/>
                    <a:pt x="840" y="154"/>
                  </a:cubicBezTo>
                  <a:cubicBezTo>
                    <a:pt x="825" y="129"/>
                    <a:pt x="867" y="160"/>
                    <a:pt x="887" y="154"/>
                  </a:cubicBezTo>
                  <a:close/>
                  <a:moveTo>
                    <a:pt x="129" y="387"/>
                  </a:moveTo>
                  <a:cubicBezTo>
                    <a:pt x="109" y="345"/>
                    <a:pt x="120" y="298"/>
                    <a:pt x="135" y="247"/>
                  </a:cubicBezTo>
                  <a:cubicBezTo>
                    <a:pt x="139" y="289"/>
                    <a:pt x="117" y="344"/>
                    <a:pt x="129" y="387"/>
                  </a:cubicBezTo>
                  <a:close/>
                  <a:moveTo>
                    <a:pt x="164" y="573"/>
                  </a:moveTo>
                  <a:cubicBezTo>
                    <a:pt x="167" y="572"/>
                    <a:pt x="209" y="629"/>
                    <a:pt x="234" y="643"/>
                  </a:cubicBezTo>
                  <a:cubicBezTo>
                    <a:pt x="213" y="641"/>
                    <a:pt x="180" y="601"/>
                    <a:pt x="164" y="573"/>
                  </a:cubicBezTo>
                  <a:close/>
                  <a:moveTo>
                    <a:pt x="677" y="527"/>
                  </a:moveTo>
                  <a:cubicBezTo>
                    <a:pt x="696" y="584"/>
                    <a:pt x="695" y="667"/>
                    <a:pt x="700" y="725"/>
                  </a:cubicBezTo>
                  <a:cubicBezTo>
                    <a:pt x="677" y="674"/>
                    <a:pt x="679" y="599"/>
                    <a:pt x="677" y="527"/>
                  </a:cubicBezTo>
                  <a:close/>
                  <a:moveTo>
                    <a:pt x="799" y="911"/>
                  </a:moveTo>
                  <a:cubicBezTo>
                    <a:pt x="803" y="914"/>
                    <a:pt x="748" y="855"/>
                    <a:pt x="735" y="841"/>
                  </a:cubicBezTo>
                  <a:cubicBezTo>
                    <a:pt x="765" y="858"/>
                    <a:pt x="792" y="897"/>
                    <a:pt x="799" y="905"/>
                  </a:cubicBezTo>
                  <a:cubicBezTo>
                    <a:pt x="803" y="909"/>
                    <a:pt x="832" y="936"/>
                    <a:pt x="799" y="911"/>
                  </a:cubicBezTo>
                  <a:close/>
                  <a:moveTo>
                    <a:pt x="706" y="568"/>
                  </a:moveTo>
                  <a:cubicBezTo>
                    <a:pt x="714" y="641"/>
                    <a:pt x="726" y="710"/>
                    <a:pt x="747" y="771"/>
                  </a:cubicBezTo>
                  <a:cubicBezTo>
                    <a:pt x="713" y="723"/>
                    <a:pt x="706" y="649"/>
                    <a:pt x="706" y="568"/>
                  </a:cubicBezTo>
                  <a:close/>
                  <a:moveTo>
                    <a:pt x="764" y="835"/>
                  </a:moveTo>
                  <a:cubicBezTo>
                    <a:pt x="772" y="826"/>
                    <a:pt x="791" y="855"/>
                    <a:pt x="805" y="859"/>
                  </a:cubicBezTo>
                  <a:cubicBezTo>
                    <a:pt x="804" y="879"/>
                    <a:pt x="786" y="846"/>
                    <a:pt x="788" y="865"/>
                  </a:cubicBezTo>
                  <a:cubicBezTo>
                    <a:pt x="777" y="858"/>
                    <a:pt x="775" y="842"/>
                    <a:pt x="764" y="835"/>
                  </a:cubicBezTo>
                  <a:close/>
                  <a:moveTo>
                    <a:pt x="811" y="882"/>
                  </a:moveTo>
                  <a:cubicBezTo>
                    <a:pt x="814" y="877"/>
                    <a:pt x="818" y="872"/>
                    <a:pt x="811" y="870"/>
                  </a:cubicBezTo>
                  <a:cubicBezTo>
                    <a:pt x="816" y="865"/>
                    <a:pt x="848" y="883"/>
                    <a:pt x="852" y="899"/>
                  </a:cubicBezTo>
                  <a:cubicBezTo>
                    <a:pt x="834" y="898"/>
                    <a:pt x="825" y="887"/>
                    <a:pt x="811" y="882"/>
                  </a:cubicBezTo>
                  <a:close/>
                  <a:moveTo>
                    <a:pt x="793" y="835"/>
                  </a:moveTo>
                  <a:cubicBezTo>
                    <a:pt x="812" y="834"/>
                    <a:pt x="841" y="873"/>
                    <a:pt x="869" y="882"/>
                  </a:cubicBezTo>
                  <a:cubicBezTo>
                    <a:pt x="841" y="892"/>
                    <a:pt x="817" y="849"/>
                    <a:pt x="793" y="835"/>
                  </a:cubicBezTo>
                  <a:close/>
                  <a:moveTo>
                    <a:pt x="956" y="923"/>
                  </a:moveTo>
                  <a:cubicBezTo>
                    <a:pt x="900" y="888"/>
                    <a:pt x="852" y="845"/>
                    <a:pt x="782" y="824"/>
                  </a:cubicBezTo>
                  <a:cubicBezTo>
                    <a:pt x="710" y="718"/>
                    <a:pt x="726" y="544"/>
                    <a:pt x="706" y="422"/>
                  </a:cubicBezTo>
                  <a:cubicBezTo>
                    <a:pt x="705" y="423"/>
                    <a:pt x="707" y="557"/>
                    <a:pt x="700" y="480"/>
                  </a:cubicBezTo>
                  <a:cubicBezTo>
                    <a:pt x="701" y="411"/>
                    <a:pt x="646" y="398"/>
                    <a:pt x="589" y="387"/>
                  </a:cubicBezTo>
                  <a:cubicBezTo>
                    <a:pt x="609" y="426"/>
                    <a:pt x="697" y="396"/>
                    <a:pt x="683" y="469"/>
                  </a:cubicBezTo>
                  <a:cubicBezTo>
                    <a:pt x="675" y="451"/>
                    <a:pt x="638" y="439"/>
                    <a:pt x="648" y="422"/>
                  </a:cubicBezTo>
                  <a:cubicBezTo>
                    <a:pt x="626" y="436"/>
                    <a:pt x="590" y="413"/>
                    <a:pt x="572" y="437"/>
                  </a:cubicBezTo>
                  <a:cubicBezTo>
                    <a:pt x="618" y="458"/>
                    <a:pt x="681" y="470"/>
                    <a:pt x="689" y="527"/>
                  </a:cubicBezTo>
                  <a:lnTo>
                    <a:pt x="654" y="527"/>
                  </a:lnTo>
                  <a:cubicBezTo>
                    <a:pt x="654" y="499"/>
                    <a:pt x="643" y="499"/>
                    <a:pt x="630" y="495"/>
                  </a:cubicBezTo>
                  <a:cubicBezTo>
                    <a:pt x="641" y="558"/>
                    <a:pt x="669" y="652"/>
                    <a:pt x="683" y="732"/>
                  </a:cubicBezTo>
                  <a:cubicBezTo>
                    <a:pt x="653" y="686"/>
                    <a:pt x="598" y="634"/>
                    <a:pt x="543" y="632"/>
                  </a:cubicBezTo>
                  <a:cubicBezTo>
                    <a:pt x="534" y="630"/>
                    <a:pt x="544" y="627"/>
                    <a:pt x="543" y="620"/>
                  </a:cubicBezTo>
                  <a:cubicBezTo>
                    <a:pt x="519" y="626"/>
                    <a:pt x="496" y="682"/>
                    <a:pt x="467" y="702"/>
                  </a:cubicBezTo>
                  <a:cubicBezTo>
                    <a:pt x="445" y="706"/>
                    <a:pt x="439" y="694"/>
                    <a:pt x="421" y="696"/>
                  </a:cubicBezTo>
                  <a:cubicBezTo>
                    <a:pt x="516" y="659"/>
                    <a:pt x="551" y="562"/>
                    <a:pt x="624" y="503"/>
                  </a:cubicBezTo>
                  <a:cubicBezTo>
                    <a:pt x="623" y="484"/>
                    <a:pt x="588" y="491"/>
                    <a:pt x="584" y="503"/>
                  </a:cubicBezTo>
                  <a:cubicBezTo>
                    <a:pt x="579" y="485"/>
                    <a:pt x="567" y="474"/>
                    <a:pt x="555" y="463"/>
                  </a:cubicBezTo>
                  <a:cubicBezTo>
                    <a:pt x="565" y="440"/>
                    <a:pt x="575" y="417"/>
                    <a:pt x="584" y="393"/>
                  </a:cubicBezTo>
                  <a:cubicBezTo>
                    <a:pt x="544" y="447"/>
                    <a:pt x="515" y="512"/>
                    <a:pt x="475" y="566"/>
                  </a:cubicBezTo>
                  <a:lnTo>
                    <a:pt x="475" y="566"/>
                  </a:lnTo>
                  <a:cubicBezTo>
                    <a:pt x="475" y="566"/>
                    <a:pt x="474" y="567"/>
                    <a:pt x="472" y="569"/>
                  </a:cubicBezTo>
                  <a:cubicBezTo>
                    <a:pt x="454" y="593"/>
                    <a:pt x="434" y="614"/>
                    <a:pt x="409" y="632"/>
                  </a:cubicBezTo>
                  <a:cubicBezTo>
                    <a:pt x="480" y="602"/>
                    <a:pt x="506" y="527"/>
                    <a:pt x="555" y="474"/>
                  </a:cubicBezTo>
                  <a:cubicBezTo>
                    <a:pt x="568" y="491"/>
                    <a:pt x="546" y="538"/>
                    <a:pt x="531" y="527"/>
                  </a:cubicBezTo>
                  <a:cubicBezTo>
                    <a:pt x="544" y="549"/>
                    <a:pt x="522" y="551"/>
                    <a:pt x="520" y="573"/>
                  </a:cubicBezTo>
                  <a:cubicBezTo>
                    <a:pt x="502" y="570"/>
                    <a:pt x="525" y="561"/>
                    <a:pt x="520" y="550"/>
                  </a:cubicBezTo>
                  <a:cubicBezTo>
                    <a:pt x="505" y="551"/>
                    <a:pt x="510" y="572"/>
                    <a:pt x="502" y="579"/>
                  </a:cubicBezTo>
                  <a:cubicBezTo>
                    <a:pt x="491" y="594"/>
                    <a:pt x="502" y="569"/>
                    <a:pt x="502" y="562"/>
                  </a:cubicBezTo>
                  <a:cubicBezTo>
                    <a:pt x="482" y="598"/>
                    <a:pt x="455" y="600"/>
                    <a:pt x="438" y="637"/>
                  </a:cubicBezTo>
                  <a:cubicBezTo>
                    <a:pt x="409" y="633"/>
                    <a:pt x="393" y="646"/>
                    <a:pt x="351" y="649"/>
                  </a:cubicBezTo>
                  <a:cubicBezTo>
                    <a:pt x="351" y="643"/>
                    <a:pt x="358" y="644"/>
                    <a:pt x="362" y="643"/>
                  </a:cubicBezTo>
                  <a:cubicBezTo>
                    <a:pt x="361" y="642"/>
                    <a:pt x="361" y="641"/>
                    <a:pt x="360" y="641"/>
                  </a:cubicBezTo>
                  <a:cubicBezTo>
                    <a:pt x="320" y="651"/>
                    <a:pt x="276" y="647"/>
                    <a:pt x="236" y="605"/>
                  </a:cubicBezTo>
                  <a:cubicBezTo>
                    <a:pt x="230" y="601"/>
                    <a:pt x="226" y="596"/>
                    <a:pt x="221" y="592"/>
                  </a:cubicBezTo>
                  <a:cubicBezTo>
                    <a:pt x="203" y="603"/>
                    <a:pt x="192" y="563"/>
                    <a:pt x="176" y="556"/>
                  </a:cubicBezTo>
                  <a:cubicBezTo>
                    <a:pt x="188" y="548"/>
                    <a:pt x="202" y="581"/>
                    <a:pt x="218" y="591"/>
                  </a:cubicBezTo>
                  <a:cubicBezTo>
                    <a:pt x="146" y="513"/>
                    <a:pt x="142" y="386"/>
                    <a:pt x="142" y="386"/>
                  </a:cubicBezTo>
                  <a:lnTo>
                    <a:pt x="141" y="386"/>
                  </a:lnTo>
                  <a:cubicBezTo>
                    <a:pt x="136" y="245"/>
                    <a:pt x="174" y="186"/>
                    <a:pt x="240" y="116"/>
                  </a:cubicBezTo>
                  <a:cubicBezTo>
                    <a:pt x="217" y="154"/>
                    <a:pt x="475" y="278"/>
                    <a:pt x="560" y="301"/>
                  </a:cubicBezTo>
                  <a:cubicBezTo>
                    <a:pt x="555" y="291"/>
                    <a:pt x="552" y="289"/>
                    <a:pt x="560" y="289"/>
                  </a:cubicBezTo>
                  <a:cubicBezTo>
                    <a:pt x="559" y="270"/>
                    <a:pt x="271" y="157"/>
                    <a:pt x="273" y="135"/>
                  </a:cubicBezTo>
                  <a:cubicBezTo>
                    <a:pt x="281" y="138"/>
                    <a:pt x="518" y="254"/>
                    <a:pt x="543" y="242"/>
                  </a:cubicBezTo>
                  <a:cubicBezTo>
                    <a:pt x="538" y="235"/>
                    <a:pt x="347" y="151"/>
                    <a:pt x="301" y="107"/>
                  </a:cubicBezTo>
                  <a:cubicBezTo>
                    <a:pt x="321" y="105"/>
                    <a:pt x="403" y="74"/>
                    <a:pt x="432" y="67"/>
                  </a:cubicBezTo>
                  <a:cubicBezTo>
                    <a:pt x="463" y="59"/>
                    <a:pt x="529" y="84"/>
                    <a:pt x="537" y="78"/>
                  </a:cubicBezTo>
                  <a:cubicBezTo>
                    <a:pt x="560" y="63"/>
                    <a:pt x="830" y="156"/>
                    <a:pt x="852" y="172"/>
                  </a:cubicBezTo>
                  <a:cubicBezTo>
                    <a:pt x="847" y="177"/>
                    <a:pt x="1006" y="243"/>
                    <a:pt x="1015" y="230"/>
                  </a:cubicBezTo>
                  <a:cubicBezTo>
                    <a:pt x="1197" y="282"/>
                    <a:pt x="1253" y="439"/>
                    <a:pt x="1271" y="451"/>
                  </a:cubicBezTo>
                  <a:cubicBezTo>
                    <a:pt x="1267" y="461"/>
                    <a:pt x="1260" y="452"/>
                    <a:pt x="1253" y="451"/>
                  </a:cubicBezTo>
                  <a:cubicBezTo>
                    <a:pt x="1246" y="480"/>
                    <a:pt x="1252" y="527"/>
                    <a:pt x="1259" y="550"/>
                  </a:cubicBezTo>
                  <a:cubicBezTo>
                    <a:pt x="1252" y="544"/>
                    <a:pt x="1247" y="545"/>
                    <a:pt x="1248" y="556"/>
                  </a:cubicBezTo>
                  <a:cubicBezTo>
                    <a:pt x="1231" y="514"/>
                    <a:pt x="1236" y="451"/>
                    <a:pt x="1213" y="416"/>
                  </a:cubicBezTo>
                  <a:cubicBezTo>
                    <a:pt x="1215" y="453"/>
                    <a:pt x="1228" y="536"/>
                    <a:pt x="1224" y="568"/>
                  </a:cubicBezTo>
                  <a:cubicBezTo>
                    <a:pt x="1189" y="577"/>
                    <a:pt x="1202" y="552"/>
                    <a:pt x="1166" y="556"/>
                  </a:cubicBezTo>
                  <a:cubicBezTo>
                    <a:pt x="1188" y="541"/>
                    <a:pt x="1165" y="545"/>
                    <a:pt x="1149" y="550"/>
                  </a:cubicBezTo>
                  <a:cubicBezTo>
                    <a:pt x="1174" y="529"/>
                    <a:pt x="1136" y="552"/>
                    <a:pt x="1120" y="538"/>
                  </a:cubicBezTo>
                  <a:cubicBezTo>
                    <a:pt x="1120" y="533"/>
                    <a:pt x="1127" y="534"/>
                    <a:pt x="1131" y="533"/>
                  </a:cubicBezTo>
                  <a:cubicBezTo>
                    <a:pt x="1107" y="532"/>
                    <a:pt x="1069" y="519"/>
                    <a:pt x="1044" y="503"/>
                  </a:cubicBezTo>
                  <a:cubicBezTo>
                    <a:pt x="1062" y="529"/>
                    <a:pt x="988" y="486"/>
                    <a:pt x="904" y="457"/>
                  </a:cubicBezTo>
                  <a:cubicBezTo>
                    <a:pt x="904" y="451"/>
                    <a:pt x="911" y="452"/>
                    <a:pt x="916" y="451"/>
                  </a:cubicBezTo>
                  <a:cubicBezTo>
                    <a:pt x="900" y="449"/>
                    <a:pt x="865" y="448"/>
                    <a:pt x="863" y="428"/>
                  </a:cubicBezTo>
                  <a:cubicBezTo>
                    <a:pt x="829" y="435"/>
                    <a:pt x="788" y="398"/>
                    <a:pt x="753" y="387"/>
                  </a:cubicBezTo>
                  <a:cubicBezTo>
                    <a:pt x="840" y="448"/>
                    <a:pt x="983" y="487"/>
                    <a:pt x="1085" y="544"/>
                  </a:cubicBezTo>
                  <a:cubicBezTo>
                    <a:pt x="1139" y="575"/>
                    <a:pt x="1066" y="548"/>
                    <a:pt x="1032" y="533"/>
                  </a:cubicBezTo>
                  <a:cubicBezTo>
                    <a:pt x="950" y="496"/>
                    <a:pt x="849" y="439"/>
                    <a:pt x="741" y="399"/>
                  </a:cubicBezTo>
                  <a:cubicBezTo>
                    <a:pt x="894" y="477"/>
                    <a:pt x="1052" y="550"/>
                    <a:pt x="1218" y="614"/>
                  </a:cubicBezTo>
                  <a:cubicBezTo>
                    <a:pt x="1227" y="791"/>
                    <a:pt x="1127" y="907"/>
                    <a:pt x="956" y="923"/>
                  </a:cubicBezTo>
                  <a:close/>
                  <a:moveTo>
                    <a:pt x="514" y="602"/>
                  </a:moveTo>
                  <a:cubicBezTo>
                    <a:pt x="534" y="578"/>
                    <a:pt x="541" y="540"/>
                    <a:pt x="566" y="521"/>
                  </a:cubicBezTo>
                  <a:cubicBezTo>
                    <a:pt x="566" y="545"/>
                    <a:pt x="533" y="585"/>
                    <a:pt x="514" y="608"/>
                  </a:cubicBezTo>
                  <a:cubicBezTo>
                    <a:pt x="507" y="616"/>
                    <a:pt x="512" y="609"/>
                    <a:pt x="514" y="602"/>
                  </a:cubicBezTo>
                  <a:close/>
                  <a:moveTo>
                    <a:pt x="1073" y="981"/>
                  </a:moveTo>
                  <a:cubicBezTo>
                    <a:pt x="1082" y="975"/>
                    <a:pt x="1155" y="957"/>
                    <a:pt x="1172" y="981"/>
                  </a:cubicBezTo>
                  <a:cubicBezTo>
                    <a:pt x="1155" y="1009"/>
                    <a:pt x="1096" y="985"/>
                    <a:pt x="1073" y="981"/>
                  </a:cubicBezTo>
                  <a:close/>
                  <a:moveTo>
                    <a:pt x="1166" y="958"/>
                  </a:moveTo>
                  <a:cubicBezTo>
                    <a:pt x="1143" y="945"/>
                    <a:pt x="1124" y="959"/>
                    <a:pt x="1102" y="964"/>
                  </a:cubicBezTo>
                  <a:cubicBezTo>
                    <a:pt x="1111" y="953"/>
                    <a:pt x="1160" y="933"/>
                    <a:pt x="1184" y="917"/>
                  </a:cubicBezTo>
                  <a:cubicBezTo>
                    <a:pt x="1176" y="929"/>
                    <a:pt x="1172" y="945"/>
                    <a:pt x="1166" y="958"/>
                  </a:cubicBezTo>
                  <a:close/>
                  <a:moveTo>
                    <a:pt x="1178" y="824"/>
                  </a:moveTo>
                  <a:cubicBezTo>
                    <a:pt x="1179" y="818"/>
                    <a:pt x="1181" y="813"/>
                    <a:pt x="1184" y="807"/>
                  </a:cubicBezTo>
                  <a:cubicBezTo>
                    <a:pt x="1183" y="817"/>
                    <a:pt x="1191" y="819"/>
                    <a:pt x="1189" y="830"/>
                  </a:cubicBezTo>
                  <a:cubicBezTo>
                    <a:pt x="1184" y="826"/>
                    <a:pt x="1180" y="813"/>
                    <a:pt x="1178" y="824"/>
                  </a:cubicBezTo>
                  <a:close/>
                  <a:moveTo>
                    <a:pt x="1184" y="806"/>
                  </a:moveTo>
                  <a:cubicBezTo>
                    <a:pt x="1201" y="766"/>
                    <a:pt x="1237" y="715"/>
                    <a:pt x="1236" y="649"/>
                  </a:cubicBezTo>
                  <a:cubicBezTo>
                    <a:pt x="1256" y="641"/>
                    <a:pt x="1262" y="678"/>
                    <a:pt x="1264" y="659"/>
                  </a:cubicBezTo>
                  <a:cubicBezTo>
                    <a:pt x="1261" y="705"/>
                    <a:pt x="1227" y="759"/>
                    <a:pt x="1207" y="800"/>
                  </a:cubicBezTo>
                  <a:cubicBezTo>
                    <a:pt x="1192" y="796"/>
                    <a:pt x="1218" y="785"/>
                    <a:pt x="1213" y="771"/>
                  </a:cubicBezTo>
                  <a:cubicBezTo>
                    <a:pt x="1193" y="782"/>
                    <a:pt x="1199" y="820"/>
                    <a:pt x="1184" y="806"/>
                  </a:cubicBezTo>
                  <a:close/>
                  <a:moveTo>
                    <a:pt x="1201" y="822"/>
                  </a:moveTo>
                  <a:cubicBezTo>
                    <a:pt x="1200" y="844"/>
                    <a:pt x="1224" y="819"/>
                    <a:pt x="1213" y="799"/>
                  </a:cubicBezTo>
                  <a:cubicBezTo>
                    <a:pt x="1219" y="814"/>
                    <a:pt x="1242" y="791"/>
                    <a:pt x="1218" y="794"/>
                  </a:cubicBezTo>
                  <a:cubicBezTo>
                    <a:pt x="1219" y="787"/>
                    <a:pt x="1229" y="789"/>
                    <a:pt x="1236" y="789"/>
                  </a:cubicBezTo>
                  <a:cubicBezTo>
                    <a:pt x="1229" y="766"/>
                    <a:pt x="1256" y="731"/>
                    <a:pt x="1259" y="699"/>
                  </a:cubicBezTo>
                  <a:cubicBezTo>
                    <a:pt x="1267" y="746"/>
                    <a:pt x="1230" y="809"/>
                    <a:pt x="1213" y="837"/>
                  </a:cubicBezTo>
                  <a:lnTo>
                    <a:pt x="1201" y="837"/>
                  </a:lnTo>
                  <a:cubicBezTo>
                    <a:pt x="1194" y="837"/>
                    <a:pt x="1199" y="830"/>
                    <a:pt x="1201" y="822"/>
                  </a:cubicBezTo>
                  <a:close/>
                  <a:moveTo>
                    <a:pt x="1556" y="544"/>
                  </a:moveTo>
                  <a:cubicBezTo>
                    <a:pt x="1557" y="531"/>
                    <a:pt x="1618" y="550"/>
                    <a:pt x="1626" y="568"/>
                  </a:cubicBezTo>
                  <a:cubicBezTo>
                    <a:pt x="1604" y="559"/>
                    <a:pt x="1581" y="551"/>
                    <a:pt x="1556" y="544"/>
                  </a:cubicBezTo>
                  <a:close/>
                  <a:moveTo>
                    <a:pt x="1609" y="538"/>
                  </a:moveTo>
                  <a:cubicBezTo>
                    <a:pt x="1616" y="525"/>
                    <a:pt x="1657" y="495"/>
                    <a:pt x="1655" y="538"/>
                  </a:cubicBezTo>
                  <a:cubicBezTo>
                    <a:pt x="1629" y="539"/>
                    <a:pt x="1632" y="543"/>
                    <a:pt x="1609" y="538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5886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mail.google.com/mail/?ui=2&amp;ik=6c00dae748&amp;view=att&amp;th=13409555575d0367&amp;attid=0.1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" name="AutoShape 4" descr="https://mail.google.com/mail/?ui=2&amp;ik=6c00dae748&amp;view=att&amp;th=13409555575d0367&amp;attid=0.1&amp;disp=inline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6" descr="https://mail.google.com/mail/?ui=2&amp;ik=6c00dae748&amp;view=att&amp;th=13409555575d0367&amp;attid=0.1&amp;disp=inline&amp;zw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8" descr="https://mail.google.com/mail/?ui=2&amp;ik=6c00dae748&amp;view=att&amp;th=13409555575d0367&amp;attid=0.1&amp;disp=inline&amp;zw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0" y="1"/>
            <a:ext cx="914399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7" name="Picture 9" descr="C:\Users\Norman\Desktop\F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82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github.com/lehmannro/validitychecker/raw/master/screenshots/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82" y="292941"/>
            <a:ext cx="4572000" cy="83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1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"/>
            <a:ext cx="914399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https://github.com/lehmannro/validitychecker/raw/master/screenshots/greasemonk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9" y="1217473"/>
            <a:ext cx="9155539" cy="442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/>
          <p:cNvSpPr/>
          <p:nvPr/>
        </p:nvSpPr>
        <p:spPr>
          <a:xfrm>
            <a:off x="5472954" y="1230920"/>
            <a:ext cx="1304364" cy="389965"/>
          </a:xfrm>
          <a:prstGeom prst="ellipse">
            <a:avLst/>
          </a:prstGeom>
          <a:noFill/>
          <a:ln w="571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164543" y="3857579"/>
            <a:ext cx="1304364" cy="389965"/>
          </a:xfrm>
          <a:prstGeom prst="ellipse">
            <a:avLst/>
          </a:prstGeom>
          <a:noFill/>
          <a:ln w="571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9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/>
              <a:t>a</a:t>
            </a:r>
            <a:r>
              <a:rPr lang="en-US" dirty="0" smtClean="0"/>
              <a:t>rchitecture</a:t>
            </a:r>
            <a:endParaRPr lang="en-US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0233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ttp://www.w3.org/html/logo/downloads/HTML5_Logo_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69" y="434218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media.djangoproject.com/img/logos/django-logo-positive.pn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8" y="2203959"/>
            <a:ext cx="1521384" cy="52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7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experience is designed to be simple</a:t>
            </a:r>
          </a:p>
          <a:p>
            <a:endParaRPr lang="en-US" dirty="0" smtClean="0"/>
          </a:p>
          <a:p>
            <a:r>
              <a:rPr lang="en-US" dirty="0" smtClean="0"/>
              <a:t>Seamless browser integration with </a:t>
            </a:r>
            <a:r>
              <a:rPr lang="en-US" dirty="0" err="1" smtClean="0"/>
              <a:t>Greasemonkey</a:t>
            </a:r>
            <a:r>
              <a:rPr lang="en-US" dirty="0" smtClean="0"/>
              <a:t> script</a:t>
            </a:r>
          </a:p>
          <a:p>
            <a:r>
              <a:rPr lang="en-US" dirty="0" smtClean="0"/>
              <a:t>Available in English and German</a:t>
            </a:r>
          </a:p>
          <a:p>
            <a:r>
              <a:rPr lang="en-US" dirty="0" smtClean="0"/>
              <a:t>Adaptive Design for smaller screen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for the ISI Web of Knowledge API and implement the hooks</a:t>
            </a:r>
          </a:p>
          <a:p>
            <a:r>
              <a:rPr lang="en-US" dirty="0" smtClean="0"/>
              <a:t>Digestible article summaries </a:t>
            </a:r>
          </a:p>
        </p:txBody>
      </p:sp>
    </p:spTree>
    <p:extLst>
      <p:ext uri="{BB962C8B-B14F-4D97-AF65-F5344CB8AC3E}">
        <p14:creationId xmlns:p14="http://schemas.microsoft.com/office/powerpoint/2010/main" val="41939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Robert Lehmann</a:t>
            </a:r>
          </a:p>
          <a:p>
            <a:pPr lvl="1"/>
            <a:r>
              <a:rPr lang="en-US" dirty="0" err="1" smtClean="0"/>
              <a:t>Dominik</a:t>
            </a:r>
            <a:r>
              <a:rPr lang="en-US" dirty="0" smtClean="0"/>
              <a:t> Moritz</a:t>
            </a:r>
          </a:p>
          <a:p>
            <a:pPr lvl="1"/>
            <a:r>
              <a:rPr lang="en-US" dirty="0" smtClean="0"/>
              <a:t>André </a:t>
            </a:r>
            <a:r>
              <a:rPr lang="en-US" dirty="0" err="1" smtClean="0"/>
              <a:t>Rieck</a:t>
            </a:r>
            <a:endParaRPr lang="en-US" dirty="0" smtClean="0"/>
          </a:p>
          <a:p>
            <a:pPr lvl="1"/>
            <a:r>
              <a:rPr lang="en-US" dirty="0" smtClean="0"/>
              <a:t>Thomas </a:t>
            </a:r>
            <a:r>
              <a:rPr lang="en-US" dirty="0" err="1" smtClean="0"/>
              <a:t>Werkmeister</a:t>
            </a:r>
            <a:endParaRPr lang="en-US" dirty="0" smtClean="0"/>
          </a:p>
          <a:p>
            <a:r>
              <a:rPr lang="en-US" dirty="0" smtClean="0"/>
              <a:t>Frontend</a:t>
            </a:r>
          </a:p>
          <a:p>
            <a:pPr lvl="1"/>
            <a:r>
              <a:rPr lang="en-US" dirty="0" smtClean="0"/>
              <a:t>David Owens</a:t>
            </a:r>
          </a:p>
          <a:p>
            <a:pPr lvl="1"/>
            <a:r>
              <a:rPr lang="en-US" dirty="0" smtClean="0"/>
              <a:t>Norman Rzepka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Milena Glim</a:t>
            </a:r>
          </a:p>
        </p:txBody>
      </p:sp>
    </p:spTree>
    <p:extLst>
      <p:ext uri="{BB962C8B-B14F-4D97-AF65-F5344CB8AC3E}">
        <p14:creationId xmlns:p14="http://schemas.microsoft.com/office/powerpoint/2010/main" val="11901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Topic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52282" y="1600200"/>
            <a:ext cx="6239436" cy="4525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Climate Goggles help you to find the truth from the world's most respected </a:t>
            </a:r>
            <a:r>
              <a:rPr lang="en-US" sz="3600" dirty="0" smtClean="0"/>
              <a:t>scientists</a:t>
            </a:r>
            <a:r>
              <a:rPr lang="en-US" sz="3600" dirty="0"/>
              <a:t>.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7851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difficult for normal people to classify the background of scientific statements and what is serious. </a:t>
            </a:r>
            <a:endParaRPr lang="en-US" dirty="0" smtClean="0"/>
          </a:p>
          <a:p>
            <a:r>
              <a:rPr lang="en-US" dirty="0" smtClean="0"/>
              <a:t>Climate </a:t>
            </a:r>
            <a:r>
              <a:rPr lang="en-US" dirty="0"/>
              <a:t>change is a very complex subject </a:t>
            </a:r>
            <a:r>
              <a:rPr lang="en-US" dirty="0" smtClean="0"/>
              <a:t>with a  lot of misinformation circulating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misinformation creates uncertainty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Some incorrect information is scattered by climate skeptics, with the aim to sow doubt and ultimately to prevent climate protection.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4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http://www.rhok.org/problems/validity-detectorchecker-aggregation-and-validation-statements-about-climate-change-deen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3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and ranking scientific papers is hard</a:t>
            </a:r>
          </a:p>
          <a:p>
            <a:r>
              <a:rPr lang="en-US" dirty="0" smtClean="0"/>
              <a:t>Scientific papers are written in technical language</a:t>
            </a:r>
          </a:p>
          <a:p>
            <a:r>
              <a:rPr lang="en-US" dirty="0" smtClean="0"/>
              <a:t>Few resources provide proper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595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thub.com/lehmannro/validitychecker/raw/master/screenshots/ho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" r="81"/>
          <a:stretch/>
        </p:blipFill>
        <p:spPr bwMode="auto">
          <a:xfrm>
            <a:off x="-1801906" y="0"/>
            <a:ext cx="127343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lehmannro/validitychecker/raw/master/screenshots/resul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/>
          <a:stretch/>
        </p:blipFill>
        <p:spPr bwMode="auto">
          <a:xfrm>
            <a:off x="-1788458" y="4411"/>
            <a:ext cx="12727058" cy="685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3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mail.google.com/mail/?ui=2&amp;ik=6c00dae748&amp;view=att&amp;th=13409555575d0367&amp;attid=0.1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" name="AutoShape 4" descr="https://mail.google.com/mail/?ui=2&amp;ik=6c00dae748&amp;view=att&amp;th=13409555575d0367&amp;attid=0.1&amp;disp=inline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6" descr="https://mail.google.com/mail/?ui=2&amp;ik=6c00dae748&amp;view=att&amp;th=13409555575d0367&amp;attid=0.1&amp;disp=inline&amp;zw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8" descr="https://mail.google.com/mail/?ui=2&amp;ik=6c00dae748&amp;view=att&amp;th=13409555575d0367&amp;attid=0.1&amp;disp=inline&amp;zw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0" y="1"/>
            <a:ext cx="914399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7" name="Picture 9" descr="C:\Users\Norman\Desktop\F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82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Bildschirmpräsentation (4:3)</PresentationFormat>
  <Paragraphs>50</Paragraphs>
  <Slides>15</Slides>
  <Notes>0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 Theme</vt:lpstr>
      <vt:lpstr>PowerPoint-Präsentation</vt:lpstr>
      <vt:lpstr>Topic</vt:lpstr>
      <vt:lpstr>Problem</vt:lpstr>
      <vt:lpstr>Problem</vt:lpstr>
      <vt:lpstr>Challenges</vt:lpstr>
      <vt:lpstr>Solution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Technical architecture</vt:lpstr>
      <vt:lpstr>User experience</vt:lpstr>
      <vt:lpstr>Remaining issues</vt:lpstr>
      <vt:lpstr>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Goggles</dc:title>
  <dc:creator>David</dc:creator>
  <cp:lastModifiedBy>Norman Rzepka</cp:lastModifiedBy>
  <cp:revision>20</cp:revision>
  <dcterms:created xsi:type="dcterms:W3CDTF">2011-12-03T15:50:06Z</dcterms:created>
  <dcterms:modified xsi:type="dcterms:W3CDTF">2011-12-04T14:10:19Z</dcterms:modified>
</cp:coreProperties>
</file>