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03/12/2011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03/12/2011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03/12/2011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03/12/2011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03/12/2011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6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03/12/2011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5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03/12/2011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03/12/2011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03/12/2011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03/12/2011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48407-DCDB-914E-9C59-00B478AA297A}" type="datetimeFigureOut">
              <a:rPr lang="en-US" smtClean="0"/>
              <a:t>03/12/2011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738-279C-C142-9F37-1CC643F2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48407-DCDB-914E-9C59-00B478AA297A}" type="datetimeFigureOut">
              <a:rPr lang="en-US" smtClean="0"/>
              <a:t>03/12/2011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88738-279C-C142-9F37-1CC643F2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hok.org/problems/validity-detectorchecker-aggregation-and-validation-statements-about-climate-change-dee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Climate Goggles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protect your brain</a:t>
            </a:r>
            <a:br>
              <a:rPr lang="en-US" dirty="0" smtClean="0"/>
            </a:br>
            <a:r>
              <a:rPr lang="en-US" dirty="0" smtClean="0"/>
              <a:t>from climate fiction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6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difficult for normal people to classify the background of scientific statements and what is serious. </a:t>
            </a:r>
            <a:endParaRPr lang="en-US" dirty="0" smtClean="0"/>
          </a:p>
          <a:p>
            <a:r>
              <a:rPr lang="en-US" dirty="0" smtClean="0"/>
              <a:t>Climate </a:t>
            </a:r>
            <a:r>
              <a:rPr lang="en-US" dirty="0"/>
              <a:t>change is a very complex subject </a:t>
            </a:r>
            <a:r>
              <a:rPr lang="en-US" dirty="0" smtClean="0"/>
              <a:t>with a  lot of misinformation circulating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misinformation creates uncertainty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Some incorrect information is scattered by climate skeptics, with the aim to sow doubt and ultimately to prevent climate protection.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4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http://www.rhok.org/problems/validity-detectorchecker-aggregation-and-validation-statements-about-climate-change-deen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37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and ranking scientific papers is hard</a:t>
            </a:r>
          </a:p>
          <a:p>
            <a:r>
              <a:rPr lang="en-US" dirty="0" smtClean="0"/>
              <a:t>Scientific papers are written in technical language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EasyScore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4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/>
              <a:t>a</a:t>
            </a:r>
            <a:r>
              <a:rPr lang="en-US" dirty="0" smtClean="0"/>
              <a:t>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5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9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118</Words>
  <Application>Microsoft Macintosh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Climate Goggles</vt:lpstr>
      <vt:lpstr>Problem</vt:lpstr>
      <vt:lpstr>Problem</vt:lpstr>
      <vt:lpstr>Challenges</vt:lpstr>
      <vt:lpstr>Solution</vt:lpstr>
      <vt:lpstr>Technical architecture</vt:lpstr>
      <vt:lpstr>User experience</vt:lpstr>
      <vt:lpstr>Remaining issues</vt:lpstr>
      <vt:lpstr>Team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Goggles</dc:title>
  <dc:creator>David</dc:creator>
  <cp:lastModifiedBy>David</cp:lastModifiedBy>
  <cp:revision>4</cp:revision>
  <dcterms:created xsi:type="dcterms:W3CDTF">2011-12-03T15:50:06Z</dcterms:created>
  <dcterms:modified xsi:type="dcterms:W3CDTF">2011-12-03T16:22:21Z</dcterms:modified>
</cp:coreProperties>
</file>