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8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7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33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1956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01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31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73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58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29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A8352A7-CCB6-4F57-8C13-7D05785B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820C2F2-9636-4C70-A706-5A4482D9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B6AB91B-E826-4B99-819C-473BE6569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235CC6C-B34D-4DA1-9202-B948F0FB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CD2F970-62FA-4787-B6EC-004D4C98B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1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9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5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5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5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9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0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23CF-71FB-4D08-A706-73C8FB34EBBC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8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323CF-71FB-4D08-A706-73C8FB34EBBC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316F4D0-F55C-4A32-86C3-38A9993D7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7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  <p:sldLayoutId id="214748379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DF1EA87-85BB-4072-A84C-91FAA9916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0087"/>
            <a:ext cx="9144000" cy="1696278"/>
          </a:xfrm>
        </p:spPr>
        <p:txBody>
          <a:bodyPr>
            <a:normAutofit/>
          </a:bodyPr>
          <a:lstStyle/>
          <a:p>
            <a:r>
              <a:rPr lang="en-US" sz="80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F5217E6-95B7-4B0E-B192-BB8873412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491408"/>
            <a:ext cx="9833113" cy="4002157"/>
          </a:xfrm>
        </p:spPr>
        <p:txBody>
          <a:bodyPr>
            <a:noAutofit/>
          </a:bodyPr>
          <a:lstStyle/>
          <a:p>
            <a:pPr algn="l"/>
            <a:r>
              <a:rPr lang="en-US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Võ Văn L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</a:p>
          <a:p>
            <a:pPr algn="l"/>
            <a:r>
              <a:rPr lang="en-US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nhóm:</a:t>
            </a:r>
          </a:p>
          <a:p>
            <a:pPr marL="1371600" lvl="2" indent="-457200" algn="l">
              <a:buAutoNum type="arabicPeriod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Ung Thị Thùy Oanh</a:t>
            </a:r>
          </a:p>
          <a:p>
            <a:pPr marL="1371600" lvl="2" indent="-457200" algn="l">
              <a:buAutoNum type="arabicPeriod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Lê Văn Trí</a:t>
            </a:r>
          </a:p>
          <a:p>
            <a:pPr marL="1371600" lvl="2" indent="-457200" algn="l">
              <a:buAutoNum type="arabicPeriod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Lê Đức Hoàng</a:t>
            </a:r>
          </a:p>
          <a:p>
            <a:pPr marL="1371600" lvl="2" indent="-457200" algn="l">
              <a:buAutoNum type="arabicPeriod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Nguyễn Thanh Phúc</a:t>
            </a:r>
          </a:p>
          <a:p>
            <a:pPr marL="1371600" lvl="2" indent="-457200" algn="l">
              <a:buAutoNum type="arabicPeriod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Trần Thị Cầm Nga</a:t>
            </a:r>
          </a:p>
        </p:txBody>
      </p:sp>
    </p:spTree>
    <p:extLst>
      <p:ext uri="{BB962C8B-B14F-4D97-AF65-F5344CB8AC3E}">
        <p14:creationId xmlns:p14="http://schemas.microsoft.com/office/powerpoint/2010/main" val="1184155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6EE21E23-5BD4-4196-9777-6D9D8CD47783}"/>
              </a:ext>
            </a:extLst>
          </p:cNvPr>
          <p:cNvSpPr txBox="1"/>
          <p:nvPr/>
        </p:nvSpPr>
        <p:spPr>
          <a:xfrm>
            <a:off x="3657600" y="1828800"/>
            <a:ext cx="7354957" cy="3445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DD5E9800-C4B5-442E-B3AC-B65A46691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120" y="1828800"/>
            <a:ext cx="8374637" cy="344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0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E357BF-54DA-419D-B694-1E969F7C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 dẫn sử dụng git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F467264-0087-4487-A50C-05C609888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40" y="2443295"/>
            <a:ext cx="4748217" cy="2566028"/>
          </a:xfrm>
        </p:spPr>
        <p:txBody>
          <a:bodyPr>
            <a:normAutofit/>
          </a:bodyPr>
          <a:lstStyle/>
          <a:p>
            <a:pPr marL="514350" indent="-514350">
              <a:buAutoNum type="romanUcPeriod"/>
            </a:pPr>
            <a:r>
              <a:rPr lang="en-US" cap="none">
                <a:latin typeface="Times New Roman" panose="02020603050405020304" pitchFamily="18" charset="0"/>
                <a:cs typeface="Times New Roman" panose="02020603050405020304" pitchFamily="18" charset="0"/>
              </a:rPr>
              <a:t>Tạo Repo (Repository)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Click dầu “+” bên phải màn hình</a:t>
            </a:r>
          </a:p>
          <a:p>
            <a:pPr marL="457200" lvl="1" indent="0">
              <a:buNone/>
            </a:pPr>
            <a:endParaRPr lang="en-US" sz="2000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FDD62D0-AC35-4472-A26A-2E7E8F6B5F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39747" y="2009285"/>
            <a:ext cx="7013713" cy="437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8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E357BF-54DA-419D-B694-1E969F7C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336892"/>
          </a:xfrm>
        </p:spPr>
        <p:txBody>
          <a:bodyPr/>
          <a:lstStyle/>
          <a:p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 dẫn sử dụng git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F467264-0087-4487-A50C-05C609888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04798" y="2614311"/>
            <a:ext cx="5791198" cy="342868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0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</a:rPr>
              <a:t>  Sau đó nhấn New repository sẽ xuất hiện trang để ta điền thông tin và tạo</a:t>
            </a:r>
            <a:endParaRPr lang="en-US" sz="2000" cap="none"/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20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Repository Name </a:t>
            </a:r>
            <a:r>
              <a:rPr lang="en-US" sz="200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ghi tên dự án ta muốn lưu </a:t>
            </a:r>
            <a:endParaRPr lang="en-US" sz="200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Description</a:t>
            </a:r>
            <a:r>
              <a:rPr lang="en-US" sz="200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: </a:t>
            </a: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ghi miêu tả ( có thể có hoặc không)</a:t>
            </a:r>
            <a:endParaRPr lang="en-US" sz="200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Ta chọn “public” hoặc “private” cho dự án </a:t>
            </a:r>
            <a:endParaRPr lang="en-US" sz="2000" cap="none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romanLcPeriod"/>
            </a:pP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Có thể click chọn tạo readme hoặc không.</a:t>
            </a:r>
            <a:endParaRPr lang="en-US" sz="2000" cap="none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">
            <a:extLst>
              <a:ext uri="{FF2B5EF4-FFF2-40B4-BE49-F238E27FC236}">
                <a16:creationId xmlns:a16="http://schemas.microsoft.com/office/drawing/2014/main" id="{6F15B74D-8962-466A-9AB6-E2EDB5852B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86401" y="2096214"/>
            <a:ext cx="6705600" cy="445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E357BF-54DA-419D-B694-1E969F7C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336892"/>
          </a:xfrm>
        </p:spPr>
        <p:txBody>
          <a:bodyPr/>
          <a:lstStyle/>
          <a:p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 dẫn sử dụng git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F467264-0087-4487-A50C-05C609888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04798" y="2614310"/>
            <a:ext cx="5791198" cy="3455185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24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Sau khi điền đầy đủ thông tin ta nhấn create repository</a:t>
            </a:r>
            <a:endParaRPr lang="en-US" sz="2400" cap="none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IV.</a:t>
            </a:r>
            <a:r>
              <a:rPr lang="en-US" sz="240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Sau khi tạo sẽ có giao diện như sau ( không chọ tạo readmine)</a:t>
            </a:r>
          </a:p>
          <a:p>
            <a:pPr marL="457200" lvl="1" indent="0">
              <a:buNone/>
            </a:pPr>
            <a:r>
              <a:rPr lang="en-US" sz="24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1. </a:t>
            </a:r>
            <a:r>
              <a:rPr lang="en-US" sz="240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HTTPS </a:t>
            </a:r>
            <a:r>
              <a:rPr lang="en-US" sz="24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và</a:t>
            </a:r>
            <a:r>
              <a:rPr lang="en-US" sz="240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SSH </a:t>
            </a:r>
            <a:r>
              <a:rPr lang="en-US" sz="24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là kiểu đường dẫn để ta có thể chọn tùy ý ( dùng tạo remote)</a:t>
            </a:r>
            <a:endParaRPr lang="en-US" sz="240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400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ED246121-3B2E-49F2-813A-752F1550DE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86400" y="2244103"/>
            <a:ext cx="6705600" cy="43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8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E357BF-54DA-419D-B694-1E969F7C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336892"/>
          </a:xfrm>
        </p:spPr>
        <p:txBody>
          <a:bodyPr/>
          <a:lstStyle/>
          <a:p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 dẫn sử dụng git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F467264-0087-4487-A50C-05C609888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4" y="2097475"/>
            <a:ext cx="10364451" cy="2805116"/>
          </a:xfrm>
        </p:spPr>
        <p:txBody>
          <a:bodyPr>
            <a:noAutofit/>
          </a:bodyPr>
          <a:lstStyle/>
          <a:p>
            <a:pPr marL="971550" marR="0" lvl="1" indent="-514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romanUcPeriod" startAt="5"/>
            </a:pPr>
            <a:r>
              <a:rPr lang="en-US" sz="24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Từ local ta tạo folder chưa project của ta</a:t>
            </a:r>
            <a:endParaRPr lang="en-US" cap="none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71550" marR="0" lvl="1" indent="-514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romanUcPeriod" startAt="5"/>
            </a:pPr>
            <a:r>
              <a:rPr lang="en-US" sz="24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Mở command prompt hoặc có thể cài thêm git bash hear để mở và đi tới folder chưa project đó</a:t>
            </a:r>
            <a:endParaRPr lang="en-US" cap="none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71550" marR="0" lvl="1" indent="-514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romanUcPeriod" startAt="5"/>
            </a:pPr>
            <a:r>
              <a:rPr lang="en-US" sz="24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Ta gõ git init để import git cho project  ( tùy dự án có thể nếu làm một framework nào đó thì git có thể được tạo khi tạo new project của framework)</a:t>
            </a:r>
            <a:endParaRPr lang="en-US" cap="none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400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4B9A22A3-BE9D-4B71-9A0D-06E7038A4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854" y="4407797"/>
            <a:ext cx="7710911" cy="243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E357BF-54DA-419D-B694-1E969F7C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336892"/>
          </a:xfrm>
        </p:spPr>
        <p:txBody>
          <a:bodyPr/>
          <a:lstStyle/>
          <a:p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 dẫn sử dụng git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F467264-0087-4487-A50C-05C609888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4" y="2097475"/>
            <a:ext cx="10364451" cy="2805116"/>
          </a:xfrm>
        </p:spPr>
        <p:txBody>
          <a:bodyPr>
            <a:noAutofit/>
          </a:bodyPr>
          <a:lstStyle/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VIII. </a:t>
            </a: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Khi đó ta có thể làm việc trên project đó </a:t>
            </a:r>
            <a:endParaRPr lang="en-US" sz="200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IX.    </a:t>
            </a: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Nhấn git status để kiểm tra tình trang của project</a:t>
            </a:r>
          </a:p>
          <a:p>
            <a:pPr marL="1371600" lvl="2" indent="-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File ta vừa tạo do chưa cho git theo dõi nên đang hiện màu đỏ</a:t>
            </a:r>
            <a:endParaRPr lang="en-US" sz="200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4862A99E-00A9-4FB4-A2AE-AF94D3DDFE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66655" y="3429000"/>
            <a:ext cx="8902561" cy="315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5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E357BF-54DA-419D-B694-1E969F7C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336892"/>
          </a:xfrm>
        </p:spPr>
        <p:txBody>
          <a:bodyPr/>
          <a:lstStyle/>
          <a:p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 dẫn sử dụng git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F467264-0087-4487-A50C-05C609888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2640814"/>
            <a:ext cx="4890050" cy="3335916"/>
          </a:xfrm>
        </p:spPr>
        <p:txBody>
          <a:bodyPr>
            <a:noAutofit/>
          </a:bodyPr>
          <a:lstStyle/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X.   Để thực hiện cho git theo dõi ta gõ: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Git add tên_file : để add 1 file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Git add . : để add tất cả file</a:t>
            </a: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XI.   Sau khi add ta kiểm tra lại với git status sẽ thấy chuyển sang màu xanh</a:t>
            </a:r>
            <a:endParaRPr lang="en-US" sz="2000" cap="none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84EAE43-9F76-49D6-9828-A7CFC317C3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02085" y="2052946"/>
            <a:ext cx="6841434" cy="451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27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E357BF-54DA-419D-B694-1E969F7C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336892"/>
          </a:xfrm>
        </p:spPr>
        <p:txBody>
          <a:bodyPr/>
          <a:lstStyle/>
          <a:p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 dẫn sử dụng git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F467264-0087-4487-A50C-05C609888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22" y="2122577"/>
            <a:ext cx="11153152" cy="4622779"/>
          </a:xfrm>
        </p:spPr>
        <p:txBody>
          <a:bodyPr>
            <a:noAutofit/>
          </a:bodyPr>
          <a:lstStyle/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XII.  </a:t>
            </a: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Để xác nhận với git là quá trình làm việc của các file đó kết thúc ta </a:t>
            </a:r>
          </a:p>
          <a:p>
            <a:pPr marL="1371600" lvl="2" indent="-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Git commit –m “nội dung tùy chọn</a:t>
            </a:r>
            <a:r>
              <a:rPr lang="en-US" sz="200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”</a:t>
            </a:r>
            <a:endParaRPr lang="en-US" sz="200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cap="none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cap="none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cap="none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cap="none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cap="none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cap="none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cap="none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cap="none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XIII.  </a:t>
            </a: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Khi đã commit thì kiểm tra với git status sẽ không có thông tin gì</a:t>
            </a:r>
            <a:endParaRPr lang="en-US" sz="160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XIV. </a:t>
            </a: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Tiếp theo ta đẩy git lên repo ta đã tạo trong github</a:t>
            </a:r>
            <a:endParaRPr lang="en-US" sz="1600" cap="none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cap="none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36DC2D7-773A-41EF-BD48-EA9E517CCA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08011" y="3021909"/>
            <a:ext cx="7263641" cy="22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E357BF-54DA-419D-B694-1E969F7C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336892"/>
          </a:xfrm>
        </p:spPr>
        <p:txBody>
          <a:bodyPr/>
          <a:lstStyle/>
          <a:p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 dẫn sử dụng git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F467264-0087-4487-A50C-05C609888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73" y="1922994"/>
            <a:ext cx="8534401" cy="2629842"/>
          </a:xfrm>
        </p:spPr>
        <p:txBody>
          <a:bodyPr>
            <a:noAutofit/>
          </a:bodyPr>
          <a:lstStyle/>
          <a:p>
            <a:pPr marL="457200" marR="0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XV. Ta phải add remote của repo đó cho project ở local của ta</a:t>
            </a:r>
          </a:p>
          <a:p>
            <a:pPr marL="914400" lvl="2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1. Remote : 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Git remote add origin https/ssh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Origin là tên của remote, thường thì để mặt định origin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Đường dẫn phía sau có thể là https hoặc ssh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000" cap="none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Ta kiểm tra remote với lệnh: git remote –v</a:t>
            </a:r>
            <a:endParaRPr lang="en-US" sz="2000" cap="none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71550" marR="0" lvl="1" indent="-5143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AutoNum type="romanUcPeriod" startAt="11"/>
            </a:pPr>
            <a:endParaRPr lang="en-US" sz="2000" cap="none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6224C6E7-E834-4F0C-AA9D-C928D99423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95073" y="4092965"/>
            <a:ext cx="8871710" cy="262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86938"/>
      </p:ext>
    </p:extLst>
  </p:cSld>
  <p:clrMapOvr>
    <a:masterClrMapping/>
  </p:clrMapOvr>
</p:sld>
</file>

<file path=ppt/theme/theme1.xml><?xml version="1.0" encoding="utf-8"?>
<a:theme xmlns:a="http://schemas.openxmlformats.org/drawingml/2006/main" name="Giọt nhỏ">
  <a:themeElements>
    <a:clrScheme name="Giọt nhỏ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Giọt nh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iọt nh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Giọt nhỏ</Template>
  <TotalTime>42</TotalTime>
  <Words>462</Words>
  <Application>Microsoft Office PowerPoint</Application>
  <PresentationFormat>Màn hình rộng</PresentationFormat>
  <Paragraphs>53</Paragraphs>
  <Slides>10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Tw Cen MT</vt:lpstr>
      <vt:lpstr>Giọt nhỏ</vt:lpstr>
      <vt:lpstr>GIT</vt:lpstr>
      <vt:lpstr>Hướng dẫn sử dụng git</vt:lpstr>
      <vt:lpstr>Hướng dẫn sử dụng git</vt:lpstr>
      <vt:lpstr>Hướng dẫn sử dụng git</vt:lpstr>
      <vt:lpstr>Hướng dẫn sử dụng git</vt:lpstr>
      <vt:lpstr>Hướng dẫn sử dụng git</vt:lpstr>
      <vt:lpstr>Hướng dẫn sử dụng git</vt:lpstr>
      <vt:lpstr>Hướng dẫn sử dụng git</vt:lpstr>
      <vt:lpstr>Hướng dẫn sử dụng git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ThuyOanh</dc:creator>
  <cp:lastModifiedBy>ThuyOanh</cp:lastModifiedBy>
  <cp:revision>11</cp:revision>
  <dcterms:created xsi:type="dcterms:W3CDTF">2019-09-09T01:17:26Z</dcterms:created>
  <dcterms:modified xsi:type="dcterms:W3CDTF">2019-09-15T15:16:31Z</dcterms:modified>
</cp:coreProperties>
</file>