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AF501-632F-4421-BA63-022255B5DDE4}" type="doc">
      <dgm:prSet loTypeId="urn:microsoft.com/office/officeart/2005/8/layout/vList2" loCatId="list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SG"/>
        </a:p>
      </dgm:t>
    </dgm:pt>
    <dgm:pt modelId="{5267D39D-FDDE-4F11-861A-48EE6CA67F01}" type="pres">
      <dgm:prSet presAssocID="{12BAF501-632F-4421-BA63-022255B5DD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516A0FEA-5160-4EF7-918B-5D6D7BDFE51D}" type="presOf" srcId="{12BAF501-632F-4421-BA63-022255B5DDE4}" destId="{5267D39D-FDDE-4F11-861A-48EE6CA67F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7C743-629B-4F87-BF38-779931993738}" type="datetimeFigureOut">
              <a:rPr lang="en-SG" smtClean="0"/>
              <a:t>3/9/2018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B98A1-92BC-44B0-ABA3-35D0E9EA7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3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2EF3-E626-47EC-B395-031B05B51E13}" type="datetimeFigureOut">
              <a:rPr lang="en-SG" smtClean="0"/>
              <a:t>3/9/2018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EB0C-4E6A-4A00-B7B1-464EEF29BC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2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2EF3-E626-47EC-B395-031B05B51E13}" type="datetimeFigureOut">
              <a:rPr lang="en-SG" smtClean="0"/>
              <a:t>3/9/2018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EB0C-4E6A-4A00-B7B1-464EEF29BC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36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2EF3-E626-47EC-B395-031B05B51E13}" type="datetimeFigureOut">
              <a:rPr lang="en-SG" smtClean="0"/>
              <a:t>3/9/2018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EB0C-4E6A-4A00-B7B1-464EEF29BC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787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2EF3-E626-47EC-B395-031B05B51E13}" type="datetimeFigureOut">
              <a:rPr lang="en-SG" smtClean="0"/>
              <a:t>3/9/2018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EB0C-4E6A-4A00-B7B1-464EEF29BC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30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2EF3-E626-47EC-B395-031B05B51E13}" type="datetimeFigureOut">
              <a:rPr lang="en-SG" smtClean="0"/>
              <a:t>3/9/2018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EB0C-4E6A-4A00-B7B1-464EEF29BC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36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2EF3-E626-47EC-B395-031B05B51E13}" type="datetimeFigureOut">
              <a:rPr lang="en-SG" smtClean="0"/>
              <a:t>3/9/2018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EB0C-4E6A-4A00-B7B1-464EEF29BC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99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2EF3-E626-47EC-B395-031B05B51E13}" type="datetimeFigureOut">
              <a:rPr lang="en-SG" smtClean="0"/>
              <a:t>3/9/2018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EB0C-4E6A-4A00-B7B1-464EEF29BC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12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2EF3-E626-47EC-B395-031B05B51E13}" type="datetimeFigureOut">
              <a:rPr lang="en-SG" smtClean="0"/>
              <a:t>3/9/2018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EB0C-4E6A-4A00-B7B1-464EEF29BC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157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2EF3-E626-47EC-B395-031B05B51E13}" type="datetimeFigureOut">
              <a:rPr lang="en-SG" smtClean="0"/>
              <a:t>3/9/2018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EB0C-4E6A-4A00-B7B1-464EEF29BC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64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2EF3-E626-47EC-B395-031B05B51E13}" type="datetimeFigureOut">
              <a:rPr lang="en-SG" smtClean="0"/>
              <a:t>3/9/2018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EB0C-4E6A-4A00-B7B1-464EEF29BC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51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2EF3-E626-47EC-B395-031B05B51E13}" type="datetimeFigureOut">
              <a:rPr lang="en-SG" smtClean="0"/>
              <a:t>3/9/2018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EB0C-4E6A-4A00-B7B1-464EEF29BC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50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E2EF3-E626-47EC-B395-031B05B51E13}" type="datetimeFigureOut">
              <a:rPr lang="en-SG" smtClean="0"/>
              <a:t>3/9/2018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EB0C-4E6A-4A00-B7B1-464EEF29BC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90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1" y="332656"/>
            <a:ext cx="2952328" cy="836712"/>
          </a:xfrm>
        </p:spPr>
        <p:txBody>
          <a:bodyPr>
            <a:normAutofit/>
          </a:bodyPr>
          <a:lstStyle/>
          <a:p>
            <a:r>
              <a:rPr lang="en-SG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“XE OM” TRIP</a:t>
            </a:r>
            <a:endParaRPr lang="en-SG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68560" y="836712"/>
            <a:ext cx="5688632" cy="936104"/>
          </a:xfrm>
        </p:spPr>
        <p:txBody>
          <a:bodyPr>
            <a:normAutofit/>
          </a:bodyPr>
          <a:lstStyle/>
          <a:p>
            <a:r>
              <a:rPr lang="en-SG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SG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SG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om</a:t>
            </a:r>
            <a:r>
              <a:rPr lang="en-SG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Your experience</a:t>
            </a:r>
            <a:endParaRPr lang="en-SG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60004653"/>
              </p:ext>
            </p:extLst>
          </p:nvPr>
        </p:nvGraphicFramePr>
        <p:xfrm>
          <a:off x="539552" y="1556792"/>
          <a:ext cx="2808312" cy="472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2120" y="938704"/>
            <a:ext cx="3187858" cy="64633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Support number</a:t>
            </a:r>
            <a:r>
              <a:rPr lang="en-SG" smtClean="0"/>
              <a:t>: </a:t>
            </a:r>
            <a:r>
              <a:rPr lang="en-SG" smtClean="0"/>
              <a:t>0907843224</a:t>
            </a:r>
            <a:endParaRPr lang="en-SG" dirty="0" smtClean="0"/>
          </a:p>
          <a:p>
            <a:r>
              <a:rPr lang="en-SG" dirty="0" smtClean="0"/>
              <a:t>Email: xeomtrip@gmail.com</a:t>
            </a:r>
          </a:p>
        </p:txBody>
      </p:sp>
      <p:pic>
        <p:nvPicPr>
          <p:cNvPr id="1028" name="Picture 4" descr="https://goixeom.com/blog/wp-content/uploads/2017/05/bi-mat-sau-nhung-chuyen-di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5"/>
          <a:stretch/>
        </p:blipFill>
        <p:spPr bwMode="auto">
          <a:xfrm>
            <a:off x="899592" y="1999915"/>
            <a:ext cx="7632848" cy="396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06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08520" y="1268759"/>
            <a:ext cx="8640960" cy="4468496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6318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3077">
            <a:off x="1348881" y="1962753"/>
            <a:ext cx="42576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20113538">
            <a:off x="5376065" y="2439307"/>
            <a:ext cx="29432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.VnMysticalH" panose="020B7200000000000000" pitchFamily="34" charset="0"/>
              </a:rPr>
              <a:t>M</a:t>
            </a:r>
            <a:endParaRPr lang="en-US" sz="11500">
              <a:solidFill>
                <a:schemeClr val="accent2">
                  <a:lumMod val="60000"/>
                  <a:lumOff val="40000"/>
                </a:schemeClr>
              </a:solidFill>
              <a:latin typeface=".VnMysticalH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726851">
            <a:off x="1709280" y="2303698"/>
            <a:ext cx="1825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.VnMysticalH" panose="020B7200000000000000" pitchFamily="34" charset="0"/>
              </a:rPr>
              <a:t>X E</a:t>
            </a:r>
            <a:endParaRPr lang="en-US" sz="8800">
              <a:solidFill>
                <a:schemeClr val="accent2">
                  <a:lumMod val="60000"/>
                  <a:lumOff val="40000"/>
                </a:schemeClr>
              </a:solidFill>
              <a:latin typeface=".VnMysticalH" panose="020B7200000000000000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356672">
            <a:off x="4305295" y="1915065"/>
            <a:ext cx="2125250" cy="772141"/>
          </a:xfrm>
          <a:prstGeom prst="rect">
            <a:avLst/>
          </a:prstGeom>
          <a:noFill/>
        </p:spPr>
        <p:txBody>
          <a:bodyPr wrap="square" rtlCol="0">
            <a:prstTxWarp prst="textFadeLeft">
              <a:avLst/>
            </a:prstTxWarp>
            <a:spAutoFit/>
          </a:bodyPr>
          <a:lstStyle/>
          <a:p>
            <a:r>
              <a:rPr lang="en-US" sz="28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.VnMysticalH" panose="020B7200000000000000" pitchFamily="34" charset="0"/>
              </a:rPr>
              <a:t>TRIP</a:t>
            </a:r>
            <a:endParaRPr lang="en-US" sz="2800">
              <a:solidFill>
                <a:schemeClr val="accent2">
                  <a:lumMod val="60000"/>
                  <a:lumOff val="40000"/>
                </a:schemeClr>
              </a:solidFill>
              <a:latin typeface=".VnMysticalH" panose="020B7200000000000000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38649" y="12687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23859" y="790993"/>
            <a:ext cx="6479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49178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Đây là logo của công ty, bạn giúp mình chèn vô.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4392488" cy="432048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SG" sz="2800" b="1" dirty="0" smtClean="0">
                <a:ln w="24500" cmpd="dbl">
                  <a:noFill/>
                  <a:prstDash val="solid"/>
                  <a:miter lim="800000"/>
                </a:ln>
                <a:solidFill>
                  <a:schemeClr val="accent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Welcome to “XE OM” TRIP</a:t>
            </a:r>
            <a:endParaRPr lang="en-SG" sz="2800" b="1" dirty="0">
              <a:ln w="24500" cmpd="dbl">
                <a:noFill/>
                <a:prstDash val="solid"/>
                <a:miter lim="800000"/>
              </a:ln>
              <a:solidFill>
                <a:schemeClr val="accent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075240" cy="1540768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en-SG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sz="1400" b="1" dirty="0" smtClean="0">
                <a:latin typeface="Times New Roman" pitchFamily="18" charset="0"/>
                <a:cs typeface="Times New Roman" pitchFamily="18" charset="0"/>
              </a:rPr>
              <a:t>"Traveling by car is so crazy - it limits you, preventing you from venturing down a narrow road and alleyways, which contain so many amazing things. You will miss everything around you by a broken glass. Here, the joy of walking or sitting behind a motorbike is that you will become part of the crowd, constantly moving, crossing paths, crabs and turning on intersections like blood. the circuit of a city "- Anthony Bourdain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" t="24637" r="7926" b="13225"/>
          <a:stretch/>
        </p:blipFill>
        <p:spPr bwMode="auto">
          <a:xfrm>
            <a:off x="742980" y="3739761"/>
            <a:ext cx="7442015" cy="305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11560" y="2721727"/>
            <a:ext cx="2808312" cy="646331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3600" smtClean="0">
                <a:latin typeface="AR CENA" pitchFamily="2" charset="0"/>
              </a:rPr>
              <a:t>    Our </a:t>
            </a:r>
            <a:r>
              <a:rPr lang="en-SG" sz="3600" dirty="0" smtClean="0">
                <a:latin typeface="AR CENA" pitchFamily="2" charset="0"/>
              </a:rPr>
              <a:t>trip</a:t>
            </a:r>
            <a:endParaRPr lang="en-SG" sz="3600" dirty="0">
              <a:latin typeface="AR CENA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4048" y="2702524"/>
            <a:ext cx="3137556" cy="646331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3600" smtClean="0">
                <a:latin typeface="AR CENA" pitchFamily="2" charset="0"/>
              </a:rPr>
              <a:t>Your own trip</a:t>
            </a:r>
            <a:endParaRPr lang="en-SG" sz="3600" dirty="0">
              <a:latin typeface="AR C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0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255334"/>
            <a:ext cx="9144000" cy="16026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725144"/>
            <a:ext cx="9144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862" y="488600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Contact us</a:t>
            </a:r>
            <a:endParaRPr lang="en-SG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74" y="5340282"/>
            <a:ext cx="254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Office address</a:t>
            </a:r>
            <a:r>
              <a:rPr lang="en-SG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SG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128A D2 Street, Binh Thanh district, TP Ho Chi Minh </a:t>
            </a:r>
            <a:endParaRPr lang="en-SG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7784" y="5340282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Hotline</a:t>
            </a:r>
          </a:p>
          <a:p>
            <a:r>
              <a:rPr lang="en-SG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Support number: 090784xxx</a:t>
            </a:r>
          </a:p>
          <a:p>
            <a:r>
              <a:rPr lang="en-SG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Email: xeomtrip@gmail.com</a:t>
            </a:r>
          </a:p>
          <a:p>
            <a:endParaRPr lang="en-SG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Kết quả hình ảnh cho biểu tượng facebo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435206"/>
            <a:ext cx="463492" cy="46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ình ảnh có liên qu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99" y="5434160"/>
            <a:ext cx="465584" cy="46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098152" y="3244334"/>
            <a:ext cx="18758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/>
              <a:t>#e36a5f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31078" y="908720"/>
            <a:ext cx="484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Đây là số màu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163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.VnMysticalH</vt:lpstr>
      <vt:lpstr>AR CENA</vt:lpstr>
      <vt:lpstr>Arial</vt:lpstr>
      <vt:lpstr>Calibri</vt:lpstr>
      <vt:lpstr>Times New Roman</vt:lpstr>
      <vt:lpstr>Office Theme</vt:lpstr>
      <vt:lpstr>“XE OM” TRIP</vt:lpstr>
      <vt:lpstr>PowerPoint Presentation</vt:lpstr>
      <vt:lpstr>Welcome to “XE OM” TRIP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“XE OM” TRIP</dc:title>
  <dc:creator>admin</dc:creator>
  <cp:lastModifiedBy>Vu Thu</cp:lastModifiedBy>
  <cp:revision>26</cp:revision>
  <dcterms:created xsi:type="dcterms:W3CDTF">2018-05-08T13:41:10Z</dcterms:created>
  <dcterms:modified xsi:type="dcterms:W3CDTF">2018-09-03T07:14:27Z</dcterms:modified>
</cp:coreProperties>
</file>